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39"/>
  </p:notesMasterIdLst>
  <p:sldIdLst>
    <p:sldId id="261"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Lst>
  <p:sldSz cx="9144000" cy="5143500" type="screen16x9"/>
  <p:notesSz cx="6858000" cy="9144000"/>
  <p:embeddedFontLst>
    <p:embeddedFont>
      <p:font typeface="Albert Sans" panose="020B0604020202020204" charset="0"/>
      <p:regular r:id="rId40"/>
      <p:bold r:id="rId41"/>
      <p:italic r:id="rId42"/>
      <p:boldItalic r:id="rId43"/>
    </p:embeddedFont>
    <p:embeddedFont>
      <p:font typeface="Amatic SC" panose="020B0604020202020204" charset="-79"/>
      <p:regular r:id="rId44"/>
      <p:bold r:id="rId45"/>
    </p:embeddedFont>
    <p:embeddedFont>
      <p:font typeface="Audiowide" panose="020B0604020202020204" charset="0"/>
      <p:regular r:id="rId46"/>
    </p:embeddedFont>
    <p:embeddedFont>
      <p:font typeface="Bebas Neue" panose="020B0604020202020204" charset="0"/>
      <p:regular r:id="rId47"/>
    </p:embeddedFont>
    <p:embeddedFont>
      <p:font typeface="Calibri" panose="020F0502020204030204" pitchFamily="34" charset="0"/>
      <p:regular r:id="rId48"/>
      <p:bold r:id="rId49"/>
      <p:italic r:id="rId50"/>
      <p:boldItalic r:id="rId51"/>
    </p:embeddedFont>
    <p:embeddedFont>
      <p:font typeface="Proxima Nova" panose="020B0604020202020204" charset="0"/>
      <p:regular r:id="rId52"/>
      <p:bold r:id="rId53"/>
      <p:italic r:id="rId54"/>
      <p:boldItalic r:id="rId55"/>
    </p:embeddedFont>
    <p:embeddedFont>
      <p:font typeface="Proxima Nova Semibold" panose="020B0604020202020204" charset="0"/>
      <p:regular r:id="rId56"/>
      <p:bold r:id="rId57"/>
      <p:boldItalic r:id="rId58"/>
    </p:embeddedFont>
    <p:embeddedFont>
      <p:font typeface="PT Sans" panose="020B0604020202020204" charset="0"/>
      <p:regular r:id="rId59"/>
      <p:bold r:id="rId60"/>
      <p:italic r:id="rId61"/>
      <p:boldItalic r:id="rId62"/>
    </p:embeddedFont>
    <p:embeddedFont>
      <p:font typeface="Raleway" panose="020B0604020202020204" charset="0"/>
      <p:regular r:id="rId63"/>
      <p:bold r:id="rId64"/>
      <p:italic r:id="rId65"/>
      <p:boldItalic r:id="rId66"/>
    </p:embeddedFont>
    <p:embeddedFont>
      <p:font typeface="Roboto Medium" panose="020B060402020202020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A7CFB6-6073-4ADB-9616-46D055682118}">
  <a:tblStyle styleId="{BAA7CFB6-6073-4ADB-9616-46D05568211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DBFB157-0654-4572-BCCA-2D678FBCFEF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5" autoAdjust="0"/>
    <p:restoredTop sz="94660"/>
  </p:normalViewPr>
  <p:slideViewPr>
    <p:cSldViewPr snapToGrid="0">
      <p:cViewPr varScale="1">
        <p:scale>
          <a:sx n="87" d="100"/>
          <a:sy n="87" d="100"/>
        </p:scale>
        <p:origin x="2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3.fntdata"/><Relationship Id="rId47" Type="http://schemas.openxmlformats.org/officeDocument/2006/relationships/font" Target="fonts/font8.fntdata"/><Relationship Id="rId63" Type="http://schemas.openxmlformats.org/officeDocument/2006/relationships/font" Target="fonts/font24.fntdata"/><Relationship Id="rId68" Type="http://schemas.openxmlformats.org/officeDocument/2006/relationships/font" Target="fonts/font2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font" Target="fonts/font27.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font" Target="fonts/font25.fntdata"/><Relationship Id="rId69" Type="http://schemas.openxmlformats.org/officeDocument/2006/relationships/font" Target="fonts/font30.fntdata"/><Relationship Id="rId8" Type="http://schemas.openxmlformats.org/officeDocument/2006/relationships/slide" Target="slides/slide6.xml"/><Relationship Id="rId51" Type="http://schemas.openxmlformats.org/officeDocument/2006/relationships/font" Target="fonts/font12.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font" Target="fonts/font28.fntdata"/><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 Id="rId70"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font" Target="fonts/font26.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notesMaster" Target="notesMasters/notesMaster1.xml"/><Relationship Id="rId34" Type="http://schemas.openxmlformats.org/officeDocument/2006/relationships/slide" Target="slides/slide32.xml"/><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5.xml"/><Relationship Id="rId71" Type="http://schemas.openxmlformats.org/officeDocument/2006/relationships/presProps" Target="pres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8"/>
        <p:cNvGrpSpPr/>
        <p:nvPr/>
      </p:nvGrpSpPr>
      <p:grpSpPr>
        <a:xfrm>
          <a:off x="0" y="0"/>
          <a:ext cx="0" cy="0"/>
          <a:chOff x="0" y="0"/>
          <a:chExt cx="0" cy="0"/>
        </a:xfrm>
      </p:grpSpPr>
      <p:sp>
        <p:nvSpPr>
          <p:cNvPr id="8929" name="Google Shape;892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0" name="Google Shape;893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8"/>
        <p:cNvGrpSpPr/>
        <p:nvPr/>
      </p:nvGrpSpPr>
      <p:grpSpPr>
        <a:xfrm>
          <a:off x="0" y="0"/>
          <a:ext cx="0" cy="0"/>
          <a:chOff x="0" y="0"/>
          <a:chExt cx="0" cy="0"/>
        </a:xfrm>
      </p:grpSpPr>
      <p:sp>
        <p:nvSpPr>
          <p:cNvPr id="9499" name="Google Shape;9499;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0" name="Google Shape;9500;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8"/>
        <p:cNvGrpSpPr/>
        <p:nvPr/>
      </p:nvGrpSpPr>
      <p:grpSpPr>
        <a:xfrm>
          <a:off x="0" y="0"/>
          <a:ext cx="0" cy="0"/>
          <a:chOff x="0" y="0"/>
          <a:chExt cx="0" cy="0"/>
        </a:xfrm>
      </p:grpSpPr>
      <p:sp>
        <p:nvSpPr>
          <p:cNvPr id="9589" name="Google Shape;9589;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0" name="Google Shape;9590;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6"/>
        <p:cNvGrpSpPr/>
        <p:nvPr/>
      </p:nvGrpSpPr>
      <p:grpSpPr>
        <a:xfrm>
          <a:off x="0" y="0"/>
          <a:ext cx="0" cy="0"/>
          <a:chOff x="0" y="0"/>
          <a:chExt cx="0" cy="0"/>
        </a:xfrm>
      </p:grpSpPr>
      <p:sp>
        <p:nvSpPr>
          <p:cNvPr id="9617" name="Google Shape;9617;g216241d4a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8" name="Google Shape;9618;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0"/>
        <p:cNvGrpSpPr/>
        <p:nvPr/>
      </p:nvGrpSpPr>
      <p:grpSpPr>
        <a:xfrm>
          <a:off x="0" y="0"/>
          <a:ext cx="0" cy="0"/>
          <a:chOff x="0" y="0"/>
          <a:chExt cx="0" cy="0"/>
        </a:xfrm>
      </p:grpSpPr>
      <p:sp>
        <p:nvSpPr>
          <p:cNvPr id="9631" name="Google Shape;9631;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2" name="Google Shape;9632;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6"/>
        <p:cNvGrpSpPr/>
        <p:nvPr/>
      </p:nvGrpSpPr>
      <p:grpSpPr>
        <a:xfrm>
          <a:off x="0" y="0"/>
          <a:ext cx="0" cy="0"/>
          <a:chOff x="0" y="0"/>
          <a:chExt cx="0" cy="0"/>
        </a:xfrm>
      </p:grpSpPr>
      <p:sp>
        <p:nvSpPr>
          <p:cNvPr id="9637" name="Google Shape;9637;g16bb02b26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8" name="Google Shape;9638;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0"/>
        <p:cNvGrpSpPr/>
        <p:nvPr/>
      </p:nvGrpSpPr>
      <p:grpSpPr>
        <a:xfrm>
          <a:off x="0" y="0"/>
          <a:ext cx="0" cy="0"/>
          <a:chOff x="0" y="0"/>
          <a:chExt cx="0" cy="0"/>
        </a:xfrm>
      </p:grpSpPr>
      <p:sp>
        <p:nvSpPr>
          <p:cNvPr id="9651" name="Google Shape;965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2" name="Google Shape;965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8"/>
        <p:cNvGrpSpPr/>
        <p:nvPr/>
      </p:nvGrpSpPr>
      <p:grpSpPr>
        <a:xfrm>
          <a:off x="0" y="0"/>
          <a:ext cx="0" cy="0"/>
          <a:chOff x="0" y="0"/>
          <a:chExt cx="0" cy="0"/>
        </a:xfrm>
      </p:grpSpPr>
      <p:sp>
        <p:nvSpPr>
          <p:cNvPr id="9719" name="Google Shape;9719;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0" name="Google Shape;9720;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8"/>
        <p:cNvGrpSpPr/>
        <p:nvPr/>
      </p:nvGrpSpPr>
      <p:grpSpPr>
        <a:xfrm>
          <a:off x="0" y="0"/>
          <a:ext cx="0" cy="0"/>
          <a:chOff x="0" y="0"/>
          <a:chExt cx="0" cy="0"/>
        </a:xfrm>
      </p:grpSpPr>
      <p:sp>
        <p:nvSpPr>
          <p:cNvPr id="10079" name="Google Shape;10079;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0" name="Google Shape;10080;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4"/>
        <p:cNvGrpSpPr/>
        <p:nvPr/>
      </p:nvGrpSpPr>
      <p:grpSpPr>
        <a:xfrm>
          <a:off x="0" y="0"/>
          <a:ext cx="0" cy="0"/>
          <a:chOff x="0" y="0"/>
          <a:chExt cx="0" cy="0"/>
        </a:xfrm>
      </p:grpSpPr>
      <p:sp>
        <p:nvSpPr>
          <p:cNvPr id="10085" name="Google Shape;10085;g232ee0d039c_0_14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6" name="Google Shape;10086;g232ee0d039c_0_14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8"/>
        <p:cNvGrpSpPr/>
        <p:nvPr/>
      </p:nvGrpSpPr>
      <p:grpSpPr>
        <a:xfrm>
          <a:off x="0" y="0"/>
          <a:ext cx="0" cy="0"/>
          <a:chOff x="0" y="0"/>
          <a:chExt cx="0" cy="0"/>
        </a:xfrm>
      </p:grpSpPr>
      <p:sp>
        <p:nvSpPr>
          <p:cNvPr id="9289" name="Google Shape;928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0" name="Google Shape;929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0"/>
        <p:cNvGrpSpPr/>
        <p:nvPr/>
      </p:nvGrpSpPr>
      <p:grpSpPr>
        <a:xfrm>
          <a:off x="0" y="0"/>
          <a:ext cx="0" cy="0"/>
          <a:chOff x="0" y="0"/>
          <a:chExt cx="0" cy="0"/>
        </a:xfrm>
      </p:grpSpPr>
      <p:sp>
        <p:nvSpPr>
          <p:cNvPr id="10091" name="Google Shape;10091;g232ee0d039c_0_14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2" name="Google Shape;10092;g232ee0d039c_0_14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6"/>
        <p:cNvGrpSpPr/>
        <p:nvPr/>
      </p:nvGrpSpPr>
      <p:grpSpPr>
        <a:xfrm>
          <a:off x="0" y="0"/>
          <a:ext cx="0" cy="0"/>
          <a:chOff x="0" y="0"/>
          <a:chExt cx="0" cy="0"/>
        </a:xfrm>
      </p:grpSpPr>
      <p:sp>
        <p:nvSpPr>
          <p:cNvPr id="10097" name="Google Shape;10097;g232ee0d039c_0_14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8" name="Google Shape;10098;g232ee0d039c_0_14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0"/>
        <p:cNvGrpSpPr/>
        <p:nvPr/>
      </p:nvGrpSpPr>
      <p:grpSpPr>
        <a:xfrm>
          <a:off x="0" y="0"/>
          <a:ext cx="0" cy="0"/>
          <a:chOff x="0" y="0"/>
          <a:chExt cx="0" cy="0"/>
        </a:xfrm>
      </p:grpSpPr>
      <p:sp>
        <p:nvSpPr>
          <p:cNvPr id="10121" name="Google Shape;10121;g232ee0d039c_0_14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2" name="Google Shape;10122;g232ee0d039c_0_14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6"/>
        <p:cNvGrpSpPr/>
        <p:nvPr/>
      </p:nvGrpSpPr>
      <p:grpSpPr>
        <a:xfrm>
          <a:off x="0" y="0"/>
          <a:ext cx="0" cy="0"/>
          <a:chOff x="0" y="0"/>
          <a:chExt cx="0" cy="0"/>
        </a:xfrm>
      </p:grpSpPr>
      <p:sp>
        <p:nvSpPr>
          <p:cNvPr id="10137" name="Google Shape;10137;g232ee0d039c_0_14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8" name="Google Shape;10138;g232ee0d039c_0_14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5"/>
        <p:cNvGrpSpPr/>
        <p:nvPr/>
      </p:nvGrpSpPr>
      <p:grpSpPr>
        <a:xfrm>
          <a:off x="0" y="0"/>
          <a:ext cx="0" cy="0"/>
          <a:chOff x="0" y="0"/>
          <a:chExt cx="0" cy="0"/>
        </a:xfrm>
      </p:grpSpPr>
      <p:sp>
        <p:nvSpPr>
          <p:cNvPr id="10476" name="Google Shape;10476;g232ee0d039c_0_14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7" name="Google Shape;10477;g232ee0d039c_0_14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6"/>
        <p:cNvGrpSpPr/>
        <p:nvPr/>
      </p:nvGrpSpPr>
      <p:grpSpPr>
        <a:xfrm>
          <a:off x="0" y="0"/>
          <a:ext cx="0" cy="0"/>
          <a:chOff x="0" y="0"/>
          <a:chExt cx="0" cy="0"/>
        </a:xfrm>
      </p:grpSpPr>
      <p:sp>
        <p:nvSpPr>
          <p:cNvPr id="12677" name="Google Shape;12677;g232ee0d039c_0_16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8" name="Google Shape;12678;g232ee0d039c_0_16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5"/>
        <p:cNvGrpSpPr/>
        <p:nvPr/>
      </p:nvGrpSpPr>
      <p:grpSpPr>
        <a:xfrm>
          <a:off x="0" y="0"/>
          <a:ext cx="0" cy="0"/>
          <a:chOff x="0" y="0"/>
          <a:chExt cx="0" cy="0"/>
        </a:xfrm>
      </p:grpSpPr>
      <p:sp>
        <p:nvSpPr>
          <p:cNvPr id="13096" name="Google Shape;13096;g232ee0d039c_0_17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97" name="Google Shape;13097;g232ee0d039c_0_17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5"/>
        <p:cNvGrpSpPr/>
        <p:nvPr/>
      </p:nvGrpSpPr>
      <p:grpSpPr>
        <a:xfrm>
          <a:off x="0" y="0"/>
          <a:ext cx="0" cy="0"/>
          <a:chOff x="0" y="0"/>
          <a:chExt cx="0" cy="0"/>
        </a:xfrm>
      </p:grpSpPr>
      <p:sp>
        <p:nvSpPr>
          <p:cNvPr id="13266" name="Google Shape;13266;g232ee0d039c_0_17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7" name="Google Shape;13267;g232ee0d039c_0_17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0"/>
        <p:cNvGrpSpPr/>
        <p:nvPr/>
      </p:nvGrpSpPr>
      <p:grpSpPr>
        <a:xfrm>
          <a:off x="0" y="0"/>
          <a:ext cx="0" cy="0"/>
          <a:chOff x="0" y="0"/>
          <a:chExt cx="0" cy="0"/>
        </a:xfrm>
      </p:grpSpPr>
      <p:sp>
        <p:nvSpPr>
          <p:cNvPr id="13671" name="Google Shape;13671;g232ee0d039c_0_17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2" name="Google Shape;13672;g232ee0d039c_0_17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0"/>
        <p:cNvGrpSpPr/>
        <p:nvPr/>
      </p:nvGrpSpPr>
      <p:grpSpPr>
        <a:xfrm>
          <a:off x="0" y="0"/>
          <a:ext cx="0" cy="0"/>
          <a:chOff x="0" y="0"/>
          <a:chExt cx="0" cy="0"/>
        </a:xfrm>
      </p:grpSpPr>
      <p:sp>
        <p:nvSpPr>
          <p:cNvPr id="14051" name="Google Shape;14051;g232ee0d039c_0_18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2" name="Google Shape;14052;g232ee0d039c_0_18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6"/>
        <p:cNvGrpSpPr/>
        <p:nvPr/>
      </p:nvGrpSpPr>
      <p:grpSpPr>
        <a:xfrm>
          <a:off x="0" y="0"/>
          <a:ext cx="0" cy="0"/>
          <a:chOff x="0" y="0"/>
          <a:chExt cx="0" cy="0"/>
        </a:xfrm>
      </p:grpSpPr>
      <p:sp>
        <p:nvSpPr>
          <p:cNvPr id="9317" name="Google Shape;9317;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8" name="Google Shape;9318;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6"/>
        <p:cNvGrpSpPr/>
        <p:nvPr/>
      </p:nvGrpSpPr>
      <p:grpSpPr>
        <a:xfrm>
          <a:off x="0" y="0"/>
          <a:ext cx="0" cy="0"/>
          <a:chOff x="0" y="0"/>
          <a:chExt cx="0" cy="0"/>
        </a:xfrm>
      </p:grpSpPr>
      <p:sp>
        <p:nvSpPr>
          <p:cNvPr id="14477" name="Google Shape;14477;g232ee0d039c_0_186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8" name="Google Shape;14478;g232ee0d039c_0_18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7"/>
        <p:cNvGrpSpPr/>
        <p:nvPr/>
      </p:nvGrpSpPr>
      <p:grpSpPr>
        <a:xfrm>
          <a:off x="0" y="0"/>
          <a:ext cx="0" cy="0"/>
          <a:chOff x="0" y="0"/>
          <a:chExt cx="0" cy="0"/>
        </a:xfrm>
      </p:grpSpPr>
      <p:sp>
        <p:nvSpPr>
          <p:cNvPr id="14838" name="Google Shape;14838;g232ee0d039c_0_190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9" name="Google Shape;14839;g232ee0d039c_0_19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7"/>
        <p:cNvGrpSpPr/>
        <p:nvPr/>
      </p:nvGrpSpPr>
      <p:grpSpPr>
        <a:xfrm>
          <a:off x="0" y="0"/>
          <a:ext cx="0" cy="0"/>
          <a:chOff x="0" y="0"/>
          <a:chExt cx="0" cy="0"/>
        </a:xfrm>
      </p:grpSpPr>
      <p:sp>
        <p:nvSpPr>
          <p:cNvPr id="15348" name="Google Shape;15348;g232ee0d039c_0_19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9" name="Google Shape;15349;g232ee0d039c_0_19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7"/>
        <p:cNvGrpSpPr/>
        <p:nvPr/>
      </p:nvGrpSpPr>
      <p:grpSpPr>
        <a:xfrm>
          <a:off x="0" y="0"/>
          <a:ext cx="0" cy="0"/>
          <a:chOff x="0" y="0"/>
          <a:chExt cx="0" cy="0"/>
        </a:xfrm>
      </p:grpSpPr>
      <p:sp>
        <p:nvSpPr>
          <p:cNvPr id="15968" name="Google Shape;15968;g232ee0d039c_0_20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9" name="Google Shape;15969;g232ee0d039c_0_20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1"/>
        <p:cNvGrpSpPr/>
        <p:nvPr/>
      </p:nvGrpSpPr>
      <p:grpSpPr>
        <a:xfrm>
          <a:off x="0" y="0"/>
          <a:ext cx="0" cy="0"/>
          <a:chOff x="0" y="0"/>
          <a:chExt cx="0" cy="0"/>
        </a:xfrm>
      </p:grpSpPr>
      <p:sp>
        <p:nvSpPr>
          <p:cNvPr id="16562" name="Google Shape;16562;g232ee0d039c_0_20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63" name="Google Shape;16563;g232ee0d039c_0_20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2"/>
        <p:cNvGrpSpPr/>
        <p:nvPr/>
      </p:nvGrpSpPr>
      <p:grpSpPr>
        <a:xfrm>
          <a:off x="0" y="0"/>
          <a:ext cx="0" cy="0"/>
          <a:chOff x="0" y="0"/>
          <a:chExt cx="0" cy="0"/>
        </a:xfrm>
      </p:grpSpPr>
      <p:sp>
        <p:nvSpPr>
          <p:cNvPr id="16883" name="Google Shape;16883;g232ee0d039c_0_210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4" name="Google Shape;16884;g232ee0d039c_0_21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90"/>
        <p:cNvGrpSpPr/>
        <p:nvPr/>
      </p:nvGrpSpPr>
      <p:grpSpPr>
        <a:xfrm>
          <a:off x="0" y="0"/>
          <a:ext cx="0" cy="0"/>
          <a:chOff x="0" y="0"/>
          <a:chExt cx="0" cy="0"/>
        </a:xfrm>
      </p:grpSpPr>
      <p:sp>
        <p:nvSpPr>
          <p:cNvPr id="17191" name="Google Shape;17191;g232ee0d039c_0_23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2" name="Google Shape;17192;g232ee0d039c_0_23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9"/>
        <p:cNvGrpSpPr/>
        <p:nvPr/>
      </p:nvGrpSpPr>
      <p:grpSpPr>
        <a:xfrm>
          <a:off x="0" y="0"/>
          <a:ext cx="0" cy="0"/>
          <a:chOff x="0" y="0"/>
          <a:chExt cx="0" cy="0"/>
        </a:xfrm>
      </p:grpSpPr>
      <p:sp>
        <p:nvSpPr>
          <p:cNvPr id="9340" name="Google Shape;934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1" name="Google Shape;934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6"/>
        <p:cNvGrpSpPr/>
        <p:nvPr/>
      </p:nvGrpSpPr>
      <p:grpSpPr>
        <a:xfrm>
          <a:off x="0" y="0"/>
          <a:ext cx="0" cy="0"/>
          <a:chOff x="0" y="0"/>
          <a:chExt cx="0" cy="0"/>
        </a:xfrm>
      </p:grpSpPr>
      <p:sp>
        <p:nvSpPr>
          <p:cNvPr id="9377" name="Google Shape;9377;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8" name="Google Shape;9378;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3"/>
        <p:cNvGrpSpPr/>
        <p:nvPr/>
      </p:nvGrpSpPr>
      <p:grpSpPr>
        <a:xfrm>
          <a:off x="0" y="0"/>
          <a:ext cx="0" cy="0"/>
          <a:chOff x="0" y="0"/>
          <a:chExt cx="0" cy="0"/>
        </a:xfrm>
      </p:grpSpPr>
      <p:sp>
        <p:nvSpPr>
          <p:cNvPr id="9394" name="Google Shape;9394;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5" name="Google Shape;939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9"/>
        <p:cNvGrpSpPr/>
        <p:nvPr/>
      </p:nvGrpSpPr>
      <p:grpSpPr>
        <a:xfrm>
          <a:off x="0" y="0"/>
          <a:ext cx="0" cy="0"/>
          <a:chOff x="0" y="0"/>
          <a:chExt cx="0" cy="0"/>
        </a:xfrm>
      </p:grpSpPr>
      <p:sp>
        <p:nvSpPr>
          <p:cNvPr id="9460" name="Google Shape;946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1" name="Google Shape;946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9"/>
        <p:cNvGrpSpPr/>
        <p:nvPr/>
      </p:nvGrpSpPr>
      <p:grpSpPr>
        <a:xfrm>
          <a:off x="0" y="0"/>
          <a:ext cx="0" cy="0"/>
          <a:chOff x="0" y="0"/>
          <a:chExt cx="0" cy="0"/>
        </a:xfrm>
      </p:grpSpPr>
      <p:sp>
        <p:nvSpPr>
          <p:cNvPr id="9470" name="Google Shape;9470;g216241d4a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1" name="Google Shape;9471;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2"/>
        <p:cNvGrpSpPr/>
        <p:nvPr/>
      </p:nvGrpSpPr>
      <p:grpSpPr>
        <a:xfrm>
          <a:off x="0" y="0"/>
          <a:ext cx="0" cy="0"/>
          <a:chOff x="0" y="0"/>
          <a:chExt cx="0" cy="0"/>
        </a:xfrm>
      </p:grpSpPr>
      <p:sp>
        <p:nvSpPr>
          <p:cNvPr id="9493" name="Google Shape;949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4" name="Google Shape;949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713225" y="3762200"/>
            <a:ext cx="5544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i="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13225" y="2864625"/>
            <a:ext cx="1210800" cy="8418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5000" i="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 name="Google Shape;24;p3"/>
          <p:cNvSpPr>
            <a:spLocks noGrp="1"/>
          </p:cNvSpPr>
          <p:nvPr>
            <p:ph type="pic" idx="3"/>
          </p:nvPr>
        </p:nvSpPr>
        <p:spPr>
          <a:xfrm>
            <a:off x="5067300" y="539500"/>
            <a:ext cx="3363600" cy="3364500"/>
          </a:xfrm>
          <a:prstGeom prst="ellipse">
            <a:avLst/>
          </a:prstGeom>
          <a:noFill/>
          <a:ln>
            <a:noFill/>
          </a:ln>
        </p:spPr>
      </p:sp>
      <p:sp>
        <p:nvSpPr>
          <p:cNvPr id="25" name="Google Shape;25;p3"/>
          <p:cNvSpPr/>
          <p:nvPr/>
        </p:nvSpPr>
        <p:spPr>
          <a:xfrm>
            <a:off x="-19050" y="-76200"/>
            <a:ext cx="2800372" cy="2587981"/>
          </a:xfrm>
          <a:custGeom>
            <a:avLst/>
            <a:gdLst/>
            <a:ahLst/>
            <a:cxnLst/>
            <a:rect l="l" t="t" r="r" b="b"/>
            <a:pathLst>
              <a:path w="18278" h="16892" extrusionOk="0">
                <a:moveTo>
                  <a:pt x="1" y="1"/>
                </a:moveTo>
                <a:lnTo>
                  <a:pt x="1" y="14610"/>
                </a:lnTo>
                <a:cubicBezTo>
                  <a:pt x="654" y="15611"/>
                  <a:pt x="1706" y="16398"/>
                  <a:pt x="2871" y="16715"/>
                </a:cubicBezTo>
                <a:cubicBezTo>
                  <a:pt x="3324" y="16835"/>
                  <a:pt x="3787" y="16892"/>
                  <a:pt x="4252" y="16892"/>
                </a:cubicBezTo>
                <a:cubicBezTo>
                  <a:pt x="5841" y="16892"/>
                  <a:pt x="7437" y="16225"/>
                  <a:pt x="8623" y="15141"/>
                </a:cubicBezTo>
                <a:cubicBezTo>
                  <a:pt x="9236" y="14590"/>
                  <a:pt x="9757" y="13915"/>
                  <a:pt x="10094" y="13159"/>
                </a:cubicBezTo>
                <a:cubicBezTo>
                  <a:pt x="10942" y="11320"/>
                  <a:pt x="10676" y="9165"/>
                  <a:pt x="11095" y="7172"/>
                </a:cubicBezTo>
                <a:cubicBezTo>
                  <a:pt x="11493" y="5313"/>
                  <a:pt x="12535" y="3597"/>
                  <a:pt x="13997" y="2381"/>
                </a:cubicBezTo>
                <a:cubicBezTo>
                  <a:pt x="15212" y="1370"/>
                  <a:pt x="16714" y="706"/>
                  <a:pt x="18277" y="481"/>
                </a:cubicBezTo>
                <a:lnTo>
                  <a:pt x="182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267466" y="2085210"/>
            <a:ext cx="2886167" cy="3067807"/>
          </a:xfrm>
          <a:custGeom>
            <a:avLst/>
            <a:gdLst/>
            <a:ahLst/>
            <a:cxnLst/>
            <a:rect l="l" t="t" r="r" b="b"/>
            <a:pathLst>
              <a:path w="11218" h="11924" extrusionOk="0">
                <a:moveTo>
                  <a:pt x="11218" y="1"/>
                </a:moveTo>
                <a:cubicBezTo>
                  <a:pt x="10870" y="389"/>
                  <a:pt x="10472" y="736"/>
                  <a:pt x="10053" y="1043"/>
                </a:cubicBezTo>
                <a:cubicBezTo>
                  <a:pt x="8194" y="2423"/>
                  <a:pt x="5957" y="3036"/>
                  <a:pt x="4005" y="4271"/>
                </a:cubicBezTo>
                <a:cubicBezTo>
                  <a:pt x="1655" y="5774"/>
                  <a:pt x="0" y="8164"/>
                  <a:pt x="11" y="11035"/>
                </a:cubicBezTo>
                <a:cubicBezTo>
                  <a:pt x="11" y="11188"/>
                  <a:pt x="11" y="11525"/>
                  <a:pt x="31" y="11924"/>
                </a:cubicBezTo>
                <a:lnTo>
                  <a:pt x="11218" y="11924"/>
                </a:lnTo>
                <a:lnTo>
                  <a:pt x="11218" y="1063"/>
                </a:lnTo>
                <a:lnTo>
                  <a:pt x="112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243535" y="-524289"/>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693851" y="41598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3"/>
          <p:cNvGrpSpPr/>
          <p:nvPr/>
        </p:nvGrpSpPr>
        <p:grpSpPr>
          <a:xfrm rot="5400000">
            <a:off x="6269819" y="-38934"/>
            <a:ext cx="81758" cy="608663"/>
            <a:chOff x="-1154155" y="1061718"/>
            <a:chExt cx="36015" cy="268015"/>
          </a:xfrm>
        </p:grpSpPr>
        <p:sp>
          <p:nvSpPr>
            <p:cNvPr id="30" name="Google Shape;30;p3"/>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3"/>
          <p:cNvSpPr/>
          <p:nvPr/>
        </p:nvSpPr>
        <p:spPr>
          <a:xfrm>
            <a:off x="1225651" y="25401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only 1">
  <p:cSld name="BLANK_1_1_1_1_1_1_1">
    <p:spTree>
      <p:nvGrpSpPr>
        <p:cNvPr id="1" name="Shape 3539"/>
        <p:cNvGrpSpPr/>
        <p:nvPr/>
      </p:nvGrpSpPr>
      <p:grpSpPr>
        <a:xfrm>
          <a:off x="0" y="0"/>
          <a:ext cx="0" cy="0"/>
          <a:chOff x="0" y="0"/>
          <a:chExt cx="0" cy="0"/>
        </a:xfrm>
      </p:grpSpPr>
      <p:sp>
        <p:nvSpPr>
          <p:cNvPr id="3540" name="Google Shape;354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41" name="Google Shape;3541;p14"/>
          <p:cNvSpPr/>
          <p:nvPr/>
        </p:nvSpPr>
        <p:spPr>
          <a:xfrm rot="5400000">
            <a:off x="7032950" y="3115915"/>
            <a:ext cx="3396937" cy="967737"/>
          </a:xfrm>
          <a:custGeom>
            <a:avLst/>
            <a:gdLst/>
            <a:ahLst/>
            <a:cxnLst/>
            <a:rect l="l" t="t" r="r" b="b"/>
            <a:pathLst>
              <a:path w="19023" h="12557" extrusionOk="0">
                <a:moveTo>
                  <a:pt x="0" y="0"/>
                </a:moveTo>
                <a:cubicBezTo>
                  <a:pt x="82" y="1635"/>
                  <a:pt x="388" y="3270"/>
                  <a:pt x="1083" y="4751"/>
                </a:cubicBezTo>
                <a:cubicBezTo>
                  <a:pt x="1993" y="6661"/>
                  <a:pt x="3596" y="8307"/>
                  <a:pt x="5619" y="8929"/>
                </a:cubicBezTo>
                <a:cubicBezTo>
                  <a:pt x="6480" y="9193"/>
                  <a:pt x="7364" y="9265"/>
                  <a:pt x="8259" y="9265"/>
                </a:cubicBezTo>
                <a:cubicBezTo>
                  <a:pt x="9337" y="9265"/>
                  <a:pt x="10430" y="9160"/>
                  <a:pt x="11515" y="9160"/>
                </a:cubicBezTo>
                <a:cubicBezTo>
                  <a:pt x="11733" y="9160"/>
                  <a:pt x="11951" y="9165"/>
                  <a:pt x="12168" y="9175"/>
                </a:cubicBezTo>
                <a:cubicBezTo>
                  <a:pt x="14793" y="9287"/>
                  <a:pt x="17522" y="10482"/>
                  <a:pt x="19023" y="12557"/>
                </a:cubicBezTo>
                <a:lnTo>
                  <a:pt x="190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4"/>
          <p:cNvSpPr/>
          <p:nvPr/>
        </p:nvSpPr>
        <p:spPr>
          <a:xfrm>
            <a:off x="7697360" y="4684436"/>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4"/>
          <p:cNvSpPr/>
          <p:nvPr/>
        </p:nvSpPr>
        <p:spPr>
          <a:xfrm>
            <a:off x="5643450" y="4684418"/>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4"/>
          <p:cNvSpPr/>
          <p:nvPr/>
        </p:nvSpPr>
        <p:spPr>
          <a:xfrm rot="10800000" flipH="1">
            <a:off x="-498050" y="-821025"/>
            <a:ext cx="1389502" cy="3087434"/>
          </a:xfrm>
          <a:custGeom>
            <a:avLst/>
            <a:gdLst/>
            <a:ahLst/>
            <a:cxnLst/>
            <a:rect l="l" t="t" r="r" b="b"/>
            <a:pathLst>
              <a:path w="12312" h="14458" extrusionOk="0">
                <a:moveTo>
                  <a:pt x="0" y="1"/>
                </a:moveTo>
                <a:lnTo>
                  <a:pt x="0" y="14457"/>
                </a:lnTo>
                <a:lnTo>
                  <a:pt x="12014" y="14457"/>
                </a:lnTo>
                <a:cubicBezTo>
                  <a:pt x="12311" y="11270"/>
                  <a:pt x="11269" y="7826"/>
                  <a:pt x="8602" y="6110"/>
                </a:cubicBezTo>
                <a:cubicBezTo>
                  <a:pt x="6968" y="5047"/>
                  <a:pt x="4945" y="4761"/>
                  <a:pt x="3259" y="3801"/>
                </a:cubicBezTo>
                <a:cubicBezTo>
                  <a:pt x="1778" y="2963"/>
                  <a:pt x="633" y="157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4"/>
          <p:cNvSpPr/>
          <p:nvPr/>
        </p:nvSpPr>
        <p:spPr>
          <a:xfrm>
            <a:off x="1339095" y="-717382"/>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4"/>
          <p:cNvSpPr/>
          <p:nvPr/>
        </p:nvSpPr>
        <p:spPr>
          <a:xfrm>
            <a:off x="302326" y="140026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7" name="Google Shape;3547;p14"/>
          <p:cNvGrpSpPr/>
          <p:nvPr/>
        </p:nvGrpSpPr>
        <p:grpSpPr>
          <a:xfrm>
            <a:off x="-797543" y="-656885"/>
            <a:ext cx="1517538" cy="1495345"/>
            <a:chOff x="-1517525" y="-541175"/>
            <a:chExt cx="1096725" cy="1080686"/>
          </a:xfrm>
        </p:grpSpPr>
        <p:sp>
          <p:nvSpPr>
            <p:cNvPr id="3548" name="Google Shape;3548;p14"/>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4"/>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4"/>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4"/>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4"/>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4"/>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4"/>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4"/>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4"/>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4"/>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4"/>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4"/>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4"/>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4"/>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4"/>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4"/>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4"/>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4"/>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4"/>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4"/>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4"/>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4"/>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4"/>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4"/>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4"/>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4"/>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4"/>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4"/>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4"/>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4"/>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4"/>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4"/>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4"/>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4"/>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4"/>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4"/>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4"/>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4"/>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4"/>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4"/>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4"/>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4"/>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4"/>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4"/>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4"/>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4"/>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4"/>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4"/>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4"/>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4"/>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4"/>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4"/>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4"/>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4"/>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4"/>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4"/>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4"/>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4"/>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4"/>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4"/>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4"/>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4"/>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4"/>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4"/>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4"/>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4"/>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4"/>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4"/>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4"/>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4"/>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4"/>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4"/>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4"/>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4"/>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4"/>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4"/>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4"/>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4"/>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4"/>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4"/>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4"/>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4"/>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4"/>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4"/>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4"/>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4"/>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4"/>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4"/>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4"/>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4"/>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4"/>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4"/>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4"/>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4"/>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4"/>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4"/>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4"/>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4"/>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4"/>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4"/>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4"/>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4"/>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4"/>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4"/>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4"/>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4"/>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4"/>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4"/>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4"/>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4"/>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4"/>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4"/>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4"/>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4"/>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4"/>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4"/>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4"/>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4"/>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4"/>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4"/>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4"/>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4"/>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4"/>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4"/>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4"/>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4"/>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4"/>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4"/>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4"/>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4"/>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4"/>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4"/>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4"/>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4"/>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4"/>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4"/>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4"/>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4"/>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4"/>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4"/>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4"/>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4"/>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4"/>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4"/>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4"/>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4"/>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4"/>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4"/>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4"/>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4"/>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4"/>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4"/>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4"/>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4"/>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4"/>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4"/>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4"/>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4"/>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4"/>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4"/>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4"/>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4"/>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4"/>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4"/>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4"/>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4"/>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4"/>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4"/>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4"/>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4"/>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4"/>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4"/>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4"/>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4"/>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4"/>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4"/>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4"/>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4"/>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4"/>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4"/>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4"/>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4"/>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4"/>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4"/>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4"/>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4"/>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4"/>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4"/>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4"/>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4"/>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4"/>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4"/>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4"/>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4"/>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4"/>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4"/>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4"/>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4"/>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4"/>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4"/>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4"/>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4"/>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4"/>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4"/>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4"/>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4"/>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4"/>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4"/>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4"/>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4"/>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4"/>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4"/>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4"/>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4"/>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4"/>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4"/>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4"/>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4"/>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4"/>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4"/>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4"/>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4"/>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4"/>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4"/>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4"/>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4"/>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4"/>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4"/>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4"/>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4"/>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4"/>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4"/>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4"/>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4"/>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4"/>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4"/>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4"/>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4"/>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4"/>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4"/>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4"/>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4"/>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4"/>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4"/>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4"/>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4"/>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4"/>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4"/>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4"/>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4"/>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4"/>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4"/>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4"/>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4"/>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4"/>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4"/>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4"/>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4"/>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4"/>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4"/>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4"/>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4"/>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4"/>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4"/>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4"/>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4"/>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4"/>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4"/>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4"/>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4"/>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4"/>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4"/>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4"/>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4"/>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4"/>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4"/>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4"/>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4"/>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4"/>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4"/>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4"/>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4"/>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4"/>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4"/>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4"/>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4"/>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4"/>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4"/>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4"/>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4"/>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4"/>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4"/>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4"/>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4"/>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4"/>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4"/>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4"/>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4"/>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4"/>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4"/>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4"/>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4"/>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4"/>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4"/>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4"/>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4"/>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4"/>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4"/>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4"/>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4"/>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4"/>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4"/>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4"/>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4"/>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4"/>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4"/>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4"/>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4"/>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4"/>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4"/>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4"/>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4"/>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4"/>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4"/>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4"/>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4"/>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4"/>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4"/>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4"/>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4"/>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4"/>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4"/>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4"/>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4"/>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4"/>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4"/>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4" name="Google Shape;3884;p14"/>
          <p:cNvSpPr/>
          <p:nvPr/>
        </p:nvSpPr>
        <p:spPr>
          <a:xfrm>
            <a:off x="1035751" y="9783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5" name="Google Shape;3885;p14"/>
          <p:cNvGrpSpPr/>
          <p:nvPr/>
        </p:nvGrpSpPr>
        <p:grpSpPr>
          <a:xfrm rot="6816081">
            <a:off x="8331018" y="3588702"/>
            <a:ext cx="1262451" cy="1167593"/>
            <a:chOff x="2580025" y="2675000"/>
            <a:chExt cx="483775" cy="447425"/>
          </a:xfrm>
        </p:grpSpPr>
        <p:sp>
          <p:nvSpPr>
            <p:cNvPr id="3886" name="Google Shape;3886;p14"/>
            <p:cNvSpPr/>
            <p:nvPr/>
          </p:nvSpPr>
          <p:spPr>
            <a:xfrm>
              <a:off x="2580025" y="2675000"/>
              <a:ext cx="483775" cy="447425"/>
            </a:xfrm>
            <a:custGeom>
              <a:avLst/>
              <a:gdLst/>
              <a:ahLst/>
              <a:cxnLst/>
              <a:rect l="l" t="t" r="r" b="b"/>
              <a:pathLst>
                <a:path w="19351" h="17897" extrusionOk="0">
                  <a:moveTo>
                    <a:pt x="13466" y="0"/>
                  </a:moveTo>
                  <a:cubicBezTo>
                    <a:pt x="13218" y="0"/>
                    <a:pt x="12968" y="82"/>
                    <a:pt x="12760" y="250"/>
                  </a:cubicBezTo>
                  <a:lnTo>
                    <a:pt x="11800" y="1047"/>
                  </a:lnTo>
                  <a:cubicBezTo>
                    <a:pt x="11024" y="1680"/>
                    <a:pt x="10912" y="2815"/>
                    <a:pt x="11545" y="3580"/>
                  </a:cubicBezTo>
                  <a:cubicBezTo>
                    <a:pt x="12178" y="4347"/>
                    <a:pt x="12066" y="5481"/>
                    <a:pt x="11300" y="6114"/>
                  </a:cubicBezTo>
                  <a:lnTo>
                    <a:pt x="6580" y="9986"/>
                  </a:lnTo>
                  <a:cubicBezTo>
                    <a:pt x="6246" y="10262"/>
                    <a:pt x="5842" y="10396"/>
                    <a:pt x="5439" y="10396"/>
                  </a:cubicBezTo>
                  <a:cubicBezTo>
                    <a:pt x="4917" y="10396"/>
                    <a:pt x="4398" y="10169"/>
                    <a:pt x="4046" y="9731"/>
                  </a:cubicBezTo>
                  <a:cubicBezTo>
                    <a:pt x="3689" y="9299"/>
                    <a:pt x="3173" y="9075"/>
                    <a:pt x="2651" y="9075"/>
                  </a:cubicBezTo>
                  <a:cubicBezTo>
                    <a:pt x="2248" y="9075"/>
                    <a:pt x="1841" y="9209"/>
                    <a:pt x="1502" y="9485"/>
                  </a:cubicBezTo>
                  <a:lnTo>
                    <a:pt x="542" y="10272"/>
                  </a:lnTo>
                  <a:cubicBezTo>
                    <a:pt x="62" y="10661"/>
                    <a:pt x="1" y="11365"/>
                    <a:pt x="389" y="11846"/>
                  </a:cubicBezTo>
                  <a:lnTo>
                    <a:pt x="5016" y="17485"/>
                  </a:lnTo>
                  <a:cubicBezTo>
                    <a:pt x="5235" y="17756"/>
                    <a:pt x="5555" y="17896"/>
                    <a:pt x="5878" y="17896"/>
                  </a:cubicBezTo>
                  <a:cubicBezTo>
                    <a:pt x="6128" y="17896"/>
                    <a:pt x="6380" y="17812"/>
                    <a:pt x="6590" y="17638"/>
                  </a:cubicBezTo>
                  <a:lnTo>
                    <a:pt x="7550" y="16852"/>
                  </a:lnTo>
                  <a:cubicBezTo>
                    <a:pt x="8317" y="16218"/>
                    <a:pt x="8429" y="15084"/>
                    <a:pt x="7795" y="14318"/>
                  </a:cubicBezTo>
                  <a:cubicBezTo>
                    <a:pt x="7172" y="13542"/>
                    <a:pt x="7284" y="12407"/>
                    <a:pt x="8051" y="11784"/>
                  </a:cubicBezTo>
                  <a:lnTo>
                    <a:pt x="12771" y="7912"/>
                  </a:lnTo>
                  <a:cubicBezTo>
                    <a:pt x="13105" y="7636"/>
                    <a:pt x="13509" y="7501"/>
                    <a:pt x="13912" y="7501"/>
                  </a:cubicBezTo>
                  <a:cubicBezTo>
                    <a:pt x="14431" y="7501"/>
                    <a:pt x="14948" y="7726"/>
                    <a:pt x="15305" y="8157"/>
                  </a:cubicBezTo>
                  <a:cubicBezTo>
                    <a:pt x="15663" y="8596"/>
                    <a:pt x="16180" y="8823"/>
                    <a:pt x="16701" y="8823"/>
                  </a:cubicBezTo>
                  <a:cubicBezTo>
                    <a:pt x="17102" y="8823"/>
                    <a:pt x="17505" y="8689"/>
                    <a:pt x="17838" y="8413"/>
                  </a:cubicBezTo>
                  <a:lnTo>
                    <a:pt x="18799" y="7626"/>
                  </a:lnTo>
                  <a:cubicBezTo>
                    <a:pt x="19278" y="7228"/>
                    <a:pt x="19350" y="6523"/>
                    <a:pt x="18962" y="6053"/>
                  </a:cubicBezTo>
                  <a:lnTo>
                    <a:pt x="14334" y="413"/>
                  </a:lnTo>
                  <a:cubicBezTo>
                    <a:pt x="14113" y="141"/>
                    <a:pt x="13791" y="0"/>
                    <a:pt x="13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4"/>
            <p:cNvSpPr/>
            <p:nvPr/>
          </p:nvSpPr>
          <p:spPr>
            <a:xfrm>
              <a:off x="2873475" y="2708825"/>
              <a:ext cx="147150" cy="169425"/>
            </a:xfrm>
            <a:custGeom>
              <a:avLst/>
              <a:gdLst/>
              <a:ahLst/>
              <a:cxnLst/>
              <a:rect l="l" t="t" r="r" b="b"/>
              <a:pathLst>
                <a:path w="5886" h="6777" extrusionOk="0">
                  <a:moveTo>
                    <a:pt x="583" y="0"/>
                  </a:moveTo>
                  <a:lnTo>
                    <a:pt x="583" y="0"/>
                  </a:lnTo>
                  <a:cubicBezTo>
                    <a:pt x="471" y="174"/>
                    <a:pt x="348" y="338"/>
                    <a:pt x="246" y="531"/>
                  </a:cubicBezTo>
                  <a:cubicBezTo>
                    <a:pt x="144" y="715"/>
                    <a:pt x="82" y="920"/>
                    <a:pt x="52" y="1135"/>
                  </a:cubicBezTo>
                  <a:cubicBezTo>
                    <a:pt x="1" y="1564"/>
                    <a:pt x="113" y="2003"/>
                    <a:pt x="338" y="2370"/>
                  </a:cubicBezTo>
                  <a:cubicBezTo>
                    <a:pt x="461" y="2565"/>
                    <a:pt x="593" y="2718"/>
                    <a:pt x="726" y="2881"/>
                  </a:cubicBezTo>
                  <a:lnTo>
                    <a:pt x="1115" y="3362"/>
                  </a:lnTo>
                  <a:lnTo>
                    <a:pt x="1901" y="4332"/>
                  </a:lnTo>
                  <a:lnTo>
                    <a:pt x="2698" y="5292"/>
                  </a:lnTo>
                  <a:lnTo>
                    <a:pt x="3097" y="5773"/>
                  </a:lnTo>
                  <a:cubicBezTo>
                    <a:pt x="3229" y="5936"/>
                    <a:pt x="3352" y="6100"/>
                    <a:pt x="3515" y="6253"/>
                  </a:cubicBezTo>
                  <a:cubicBezTo>
                    <a:pt x="3832" y="6549"/>
                    <a:pt x="4241" y="6733"/>
                    <a:pt x="4670" y="6774"/>
                  </a:cubicBezTo>
                  <a:cubicBezTo>
                    <a:pt x="4704" y="6776"/>
                    <a:pt x="4738" y="6776"/>
                    <a:pt x="4771" y="6776"/>
                  </a:cubicBezTo>
                  <a:cubicBezTo>
                    <a:pt x="4952" y="6776"/>
                    <a:pt x="5131" y="6754"/>
                    <a:pt x="5303" y="6702"/>
                  </a:cubicBezTo>
                  <a:cubicBezTo>
                    <a:pt x="5508" y="6641"/>
                    <a:pt x="5692" y="6549"/>
                    <a:pt x="5885" y="6477"/>
                  </a:cubicBezTo>
                  <a:lnTo>
                    <a:pt x="5885" y="6477"/>
                  </a:lnTo>
                  <a:cubicBezTo>
                    <a:pt x="5692" y="6529"/>
                    <a:pt x="5487" y="6600"/>
                    <a:pt x="5293" y="6651"/>
                  </a:cubicBezTo>
                  <a:cubicBezTo>
                    <a:pt x="5169" y="6676"/>
                    <a:pt x="5046" y="6690"/>
                    <a:pt x="4922" y="6690"/>
                  </a:cubicBezTo>
                  <a:cubicBezTo>
                    <a:pt x="4841" y="6690"/>
                    <a:pt x="4760" y="6684"/>
                    <a:pt x="4680" y="6672"/>
                  </a:cubicBezTo>
                  <a:cubicBezTo>
                    <a:pt x="4282" y="6620"/>
                    <a:pt x="3903" y="6416"/>
                    <a:pt x="3628" y="6130"/>
                  </a:cubicBezTo>
                  <a:cubicBezTo>
                    <a:pt x="3106" y="5507"/>
                    <a:pt x="2586" y="4843"/>
                    <a:pt x="2064" y="4200"/>
                  </a:cubicBezTo>
                  <a:cubicBezTo>
                    <a:pt x="1533" y="3566"/>
                    <a:pt x="981" y="2922"/>
                    <a:pt x="481" y="2279"/>
                  </a:cubicBezTo>
                  <a:cubicBezTo>
                    <a:pt x="257" y="1952"/>
                    <a:pt x="134" y="1553"/>
                    <a:pt x="164" y="1144"/>
                  </a:cubicBezTo>
                  <a:cubicBezTo>
                    <a:pt x="175" y="940"/>
                    <a:pt x="216" y="736"/>
                    <a:pt x="297" y="552"/>
                  </a:cubicBezTo>
                  <a:cubicBezTo>
                    <a:pt x="379" y="368"/>
                    <a:pt x="491" y="184"/>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4"/>
            <p:cNvSpPr/>
            <p:nvPr/>
          </p:nvSpPr>
          <p:spPr>
            <a:xfrm>
              <a:off x="2625225" y="2917325"/>
              <a:ext cx="147150" cy="169525"/>
            </a:xfrm>
            <a:custGeom>
              <a:avLst/>
              <a:gdLst/>
              <a:ahLst/>
              <a:cxnLst/>
              <a:rect l="l" t="t" r="r" b="b"/>
              <a:pathLst>
                <a:path w="5886" h="6781" extrusionOk="0">
                  <a:moveTo>
                    <a:pt x="1081" y="1"/>
                  </a:moveTo>
                  <a:cubicBezTo>
                    <a:pt x="912" y="1"/>
                    <a:pt x="745" y="30"/>
                    <a:pt x="583" y="78"/>
                  </a:cubicBezTo>
                  <a:cubicBezTo>
                    <a:pt x="379" y="140"/>
                    <a:pt x="195" y="232"/>
                    <a:pt x="0" y="303"/>
                  </a:cubicBezTo>
                  <a:cubicBezTo>
                    <a:pt x="205" y="253"/>
                    <a:pt x="399" y="181"/>
                    <a:pt x="593" y="130"/>
                  </a:cubicBezTo>
                  <a:cubicBezTo>
                    <a:pt x="717" y="105"/>
                    <a:pt x="841" y="92"/>
                    <a:pt x="965" y="92"/>
                  </a:cubicBezTo>
                  <a:cubicBezTo>
                    <a:pt x="1045" y="92"/>
                    <a:pt x="1126" y="97"/>
                    <a:pt x="1206" y="110"/>
                  </a:cubicBezTo>
                  <a:cubicBezTo>
                    <a:pt x="1605" y="160"/>
                    <a:pt x="1982" y="365"/>
                    <a:pt x="2259" y="651"/>
                  </a:cubicBezTo>
                  <a:cubicBezTo>
                    <a:pt x="2779" y="1274"/>
                    <a:pt x="3301" y="1938"/>
                    <a:pt x="3821" y="2582"/>
                  </a:cubicBezTo>
                  <a:cubicBezTo>
                    <a:pt x="4353" y="3215"/>
                    <a:pt x="4904" y="3858"/>
                    <a:pt x="5415" y="4492"/>
                  </a:cubicBezTo>
                  <a:cubicBezTo>
                    <a:pt x="5640" y="4819"/>
                    <a:pt x="5753" y="5227"/>
                    <a:pt x="5732" y="5636"/>
                  </a:cubicBezTo>
                  <a:cubicBezTo>
                    <a:pt x="5722" y="5840"/>
                    <a:pt x="5671" y="6035"/>
                    <a:pt x="5589" y="6229"/>
                  </a:cubicBezTo>
                  <a:cubicBezTo>
                    <a:pt x="5507" y="6413"/>
                    <a:pt x="5395" y="6596"/>
                    <a:pt x="5303" y="6780"/>
                  </a:cubicBezTo>
                  <a:cubicBezTo>
                    <a:pt x="5415" y="6596"/>
                    <a:pt x="5538" y="6433"/>
                    <a:pt x="5640" y="6249"/>
                  </a:cubicBezTo>
                  <a:cubicBezTo>
                    <a:pt x="5742" y="6065"/>
                    <a:pt x="5803" y="5861"/>
                    <a:pt x="5834" y="5647"/>
                  </a:cubicBezTo>
                  <a:cubicBezTo>
                    <a:pt x="5885" y="5218"/>
                    <a:pt x="5773" y="4778"/>
                    <a:pt x="5548" y="4410"/>
                  </a:cubicBezTo>
                  <a:cubicBezTo>
                    <a:pt x="5436" y="4216"/>
                    <a:pt x="5293" y="4063"/>
                    <a:pt x="5170" y="3899"/>
                  </a:cubicBezTo>
                  <a:lnTo>
                    <a:pt x="4772" y="3420"/>
                  </a:lnTo>
                  <a:lnTo>
                    <a:pt x="3995" y="2439"/>
                  </a:lnTo>
                  <a:lnTo>
                    <a:pt x="3188" y="1479"/>
                  </a:lnTo>
                  <a:lnTo>
                    <a:pt x="2790" y="1009"/>
                  </a:lnTo>
                  <a:cubicBezTo>
                    <a:pt x="2657" y="845"/>
                    <a:pt x="2534" y="682"/>
                    <a:pt x="2371" y="528"/>
                  </a:cubicBezTo>
                  <a:cubicBezTo>
                    <a:pt x="2054" y="232"/>
                    <a:pt x="1646" y="38"/>
                    <a:pt x="1217" y="7"/>
                  </a:cubicBezTo>
                  <a:cubicBezTo>
                    <a:pt x="1171" y="3"/>
                    <a:pt x="1126" y="1"/>
                    <a:pt x="1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only 2">
  <p:cSld name="BLANK_1_1_1_1_1_1_1_1">
    <p:spTree>
      <p:nvGrpSpPr>
        <p:cNvPr id="1" name="Shape 3889"/>
        <p:cNvGrpSpPr/>
        <p:nvPr/>
      </p:nvGrpSpPr>
      <p:grpSpPr>
        <a:xfrm>
          <a:off x="0" y="0"/>
          <a:ext cx="0" cy="0"/>
          <a:chOff x="0" y="0"/>
          <a:chExt cx="0" cy="0"/>
        </a:xfrm>
      </p:grpSpPr>
      <p:sp>
        <p:nvSpPr>
          <p:cNvPr id="3890" name="Google Shape;3890;p15"/>
          <p:cNvSpPr/>
          <p:nvPr/>
        </p:nvSpPr>
        <p:spPr>
          <a:xfrm rot="-5400000">
            <a:off x="6828953" y="18866"/>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rot="5400000" flipH="1">
            <a:off x="-276697" y="18866"/>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93" name="Google Shape;3893;p15"/>
          <p:cNvSpPr/>
          <p:nvPr/>
        </p:nvSpPr>
        <p:spPr>
          <a:xfrm>
            <a:off x="877460" y="-525739"/>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1547700" y="-1647932"/>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42095" y="-717382"/>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3645601" y="9783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7" name="Google Shape;3897;p15"/>
          <p:cNvGrpSpPr/>
          <p:nvPr/>
        </p:nvGrpSpPr>
        <p:grpSpPr>
          <a:xfrm>
            <a:off x="5022232" y="-1107885"/>
            <a:ext cx="1517538" cy="1495345"/>
            <a:chOff x="-1517525" y="-541175"/>
            <a:chExt cx="1096725" cy="1080686"/>
          </a:xfrm>
        </p:grpSpPr>
        <p:sp>
          <p:nvSpPr>
            <p:cNvPr id="3898" name="Google Shape;3898;p15"/>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4" name="Google Shape;4234;p15"/>
          <p:cNvSpPr/>
          <p:nvPr/>
        </p:nvSpPr>
        <p:spPr>
          <a:xfrm>
            <a:off x="6838751" y="9783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5" name="Google Shape;4235;p15"/>
          <p:cNvGrpSpPr/>
          <p:nvPr/>
        </p:nvGrpSpPr>
        <p:grpSpPr>
          <a:xfrm rot="-1068336">
            <a:off x="8402311" y="197598"/>
            <a:ext cx="741591" cy="1347700"/>
            <a:chOff x="2068900" y="2391075"/>
            <a:chExt cx="187475" cy="340700"/>
          </a:xfrm>
        </p:grpSpPr>
        <p:sp>
          <p:nvSpPr>
            <p:cNvPr id="4236" name="Google Shape;4236;p15"/>
            <p:cNvSpPr/>
            <p:nvPr/>
          </p:nvSpPr>
          <p:spPr>
            <a:xfrm>
              <a:off x="2096750" y="2581350"/>
              <a:ext cx="124650" cy="84825"/>
            </a:xfrm>
            <a:custGeom>
              <a:avLst/>
              <a:gdLst/>
              <a:ahLst/>
              <a:cxnLst/>
              <a:rect l="l" t="t" r="r" b="b"/>
              <a:pathLst>
                <a:path w="4986" h="3393" extrusionOk="0">
                  <a:moveTo>
                    <a:pt x="633" y="0"/>
                  </a:moveTo>
                  <a:cubicBezTo>
                    <a:pt x="429" y="665"/>
                    <a:pt x="214" y="1339"/>
                    <a:pt x="0" y="1993"/>
                  </a:cubicBezTo>
                  <a:lnTo>
                    <a:pt x="30" y="2064"/>
                  </a:lnTo>
                  <a:cubicBezTo>
                    <a:pt x="1297" y="2913"/>
                    <a:pt x="2820" y="3372"/>
                    <a:pt x="4342" y="3392"/>
                  </a:cubicBezTo>
                  <a:cubicBezTo>
                    <a:pt x="4332" y="3383"/>
                    <a:pt x="4321" y="3372"/>
                    <a:pt x="4301" y="3362"/>
                  </a:cubicBezTo>
                  <a:cubicBezTo>
                    <a:pt x="4546" y="2688"/>
                    <a:pt x="4771" y="2014"/>
                    <a:pt x="4986" y="1339"/>
                  </a:cubicBezTo>
                  <a:cubicBezTo>
                    <a:pt x="3453" y="1278"/>
                    <a:pt x="1941" y="808"/>
                    <a:pt x="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2210650" y="2392850"/>
              <a:ext cx="26825" cy="30175"/>
            </a:xfrm>
            <a:custGeom>
              <a:avLst/>
              <a:gdLst/>
              <a:ahLst/>
              <a:cxnLst/>
              <a:rect l="l" t="t" r="r" b="b"/>
              <a:pathLst>
                <a:path w="1073" h="1207" extrusionOk="0">
                  <a:moveTo>
                    <a:pt x="317" y="1"/>
                  </a:moveTo>
                  <a:cubicBezTo>
                    <a:pt x="215" y="338"/>
                    <a:pt x="112" y="675"/>
                    <a:pt x="1" y="1013"/>
                  </a:cubicBezTo>
                  <a:lnTo>
                    <a:pt x="1" y="1022"/>
                  </a:lnTo>
                  <a:cubicBezTo>
                    <a:pt x="41" y="1022"/>
                    <a:pt x="72" y="1033"/>
                    <a:pt x="112" y="1043"/>
                  </a:cubicBezTo>
                  <a:cubicBezTo>
                    <a:pt x="327" y="1084"/>
                    <a:pt x="542" y="1135"/>
                    <a:pt x="746" y="1206"/>
                  </a:cubicBezTo>
                  <a:cubicBezTo>
                    <a:pt x="838" y="879"/>
                    <a:pt x="950" y="553"/>
                    <a:pt x="1073" y="246"/>
                  </a:cubicBezTo>
                  <a:cubicBezTo>
                    <a:pt x="828" y="155"/>
                    <a:pt x="573" y="73"/>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2184100" y="2418025"/>
              <a:ext cx="59500" cy="43850"/>
            </a:xfrm>
            <a:custGeom>
              <a:avLst/>
              <a:gdLst/>
              <a:ahLst/>
              <a:cxnLst/>
              <a:rect l="l" t="t" r="r" b="b"/>
              <a:pathLst>
                <a:path w="2380" h="1754" extrusionOk="0">
                  <a:moveTo>
                    <a:pt x="851" y="1"/>
                  </a:moveTo>
                  <a:cubicBezTo>
                    <a:pt x="695" y="1"/>
                    <a:pt x="539" y="47"/>
                    <a:pt x="418" y="159"/>
                  </a:cubicBezTo>
                  <a:cubicBezTo>
                    <a:pt x="184" y="373"/>
                    <a:pt x="204" y="771"/>
                    <a:pt x="0" y="1027"/>
                  </a:cubicBezTo>
                  <a:lnTo>
                    <a:pt x="41" y="1068"/>
                  </a:lnTo>
                  <a:cubicBezTo>
                    <a:pt x="214" y="1191"/>
                    <a:pt x="429" y="1262"/>
                    <a:pt x="643" y="1344"/>
                  </a:cubicBezTo>
                  <a:cubicBezTo>
                    <a:pt x="899" y="1425"/>
                    <a:pt x="1165" y="1518"/>
                    <a:pt x="1420" y="1599"/>
                  </a:cubicBezTo>
                  <a:cubicBezTo>
                    <a:pt x="1660" y="1676"/>
                    <a:pt x="1910" y="1753"/>
                    <a:pt x="2151" y="1753"/>
                  </a:cubicBezTo>
                  <a:cubicBezTo>
                    <a:pt x="2166" y="1753"/>
                    <a:pt x="2181" y="1753"/>
                    <a:pt x="2196" y="1752"/>
                  </a:cubicBezTo>
                  <a:lnTo>
                    <a:pt x="2207" y="1752"/>
                  </a:lnTo>
                  <a:lnTo>
                    <a:pt x="2207" y="1742"/>
                  </a:lnTo>
                  <a:cubicBezTo>
                    <a:pt x="2207" y="1518"/>
                    <a:pt x="2288" y="1313"/>
                    <a:pt x="2329" y="1098"/>
                  </a:cubicBezTo>
                  <a:cubicBezTo>
                    <a:pt x="2380" y="884"/>
                    <a:pt x="2380" y="639"/>
                    <a:pt x="2257" y="455"/>
                  </a:cubicBezTo>
                  <a:cubicBezTo>
                    <a:pt x="2166" y="333"/>
                    <a:pt x="2012" y="261"/>
                    <a:pt x="1859" y="210"/>
                  </a:cubicBezTo>
                  <a:cubicBezTo>
                    <a:pt x="1839" y="210"/>
                    <a:pt x="1828" y="199"/>
                    <a:pt x="1808" y="199"/>
                  </a:cubicBezTo>
                  <a:cubicBezTo>
                    <a:pt x="1604" y="128"/>
                    <a:pt x="1389" y="77"/>
                    <a:pt x="1174" y="36"/>
                  </a:cubicBezTo>
                  <a:cubicBezTo>
                    <a:pt x="1134" y="26"/>
                    <a:pt x="1103" y="15"/>
                    <a:pt x="1063" y="15"/>
                  </a:cubicBezTo>
                  <a:cubicBezTo>
                    <a:pt x="1022" y="6"/>
                    <a:pt x="981" y="6"/>
                    <a:pt x="940" y="6"/>
                  </a:cubicBezTo>
                  <a:cubicBezTo>
                    <a:pt x="910" y="2"/>
                    <a:pt x="881" y="1"/>
                    <a:pt x="8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2068900" y="2663075"/>
              <a:ext cx="139225" cy="68700"/>
            </a:xfrm>
            <a:custGeom>
              <a:avLst/>
              <a:gdLst/>
              <a:ahLst/>
              <a:cxnLst/>
              <a:rect l="l" t="t" r="r" b="b"/>
              <a:pathLst>
                <a:path w="5569" h="2748" extrusionOk="0">
                  <a:moveTo>
                    <a:pt x="174" y="1"/>
                  </a:moveTo>
                  <a:lnTo>
                    <a:pt x="174" y="11"/>
                  </a:lnTo>
                  <a:cubicBezTo>
                    <a:pt x="0" y="461"/>
                    <a:pt x="102" y="972"/>
                    <a:pt x="409" y="1349"/>
                  </a:cubicBezTo>
                  <a:cubicBezTo>
                    <a:pt x="746" y="1758"/>
                    <a:pt x="1175" y="2095"/>
                    <a:pt x="1655" y="2330"/>
                  </a:cubicBezTo>
                  <a:cubicBezTo>
                    <a:pt x="2227" y="2612"/>
                    <a:pt x="2861" y="2748"/>
                    <a:pt x="3499" y="2748"/>
                  </a:cubicBezTo>
                  <a:cubicBezTo>
                    <a:pt x="3671" y="2748"/>
                    <a:pt x="3844" y="2738"/>
                    <a:pt x="4015" y="2718"/>
                  </a:cubicBezTo>
                  <a:cubicBezTo>
                    <a:pt x="4261" y="2688"/>
                    <a:pt x="4506" y="2647"/>
                    <a:pt x="4731" y="2555"/>
                  </a:cubicBezTo>
                  <a:lnTo>
                    <a:pt x="4751" y="2555"/>
                  </a:lnTo>
                  <a:cubicBezTo>
                    <a:pt x="5139" y="2412"/>
                    <a:pt x="5446" y="2085"/>
                    <a:pt x="5558" y="1676"/>
                  </a:cubicBezTo>
                  <a:cubicBezTo>
                    <a:pt x="5558" y="1666"/>
                    <a:pt x="5568" y="1656"/>
                    <a:pt x="5568" y="1646"/>
                  </a:cubicBezTo>
                  <a:lnTo>
                    <a:pt x="5568" y="1646"/>
                  </a:lnTo>
                  <a:cubicBezTo>
                    <a:pt x="5170" y="1880"/>
                    <a:pt x="4710" y="1961"/>
                    <a:pt x="4247" y="1961"/>
                  </a:cubicBezTo>
                  <a:cubicBezTo>
                    <a:pt x="4022" y="1961"/>
                    <a:pt x="3796" y="1942"/>
                    <a:pt x="3576" y="1912"/>
                  </a:cubicBezTo>
                  <a:cubicBezTo>
                    <a:pt x="2922" y="1819"/>
                    <a:pt x="2268" y="1646"/>
                    <a:pt x="1676" y="1329"/>
                  </a:cubicBezTo>
                  <a:cubicBezTo>
                    <a:pt x="1083" y="1022"/>
                    <a:pt x="562" y="573"/>
                    <a:pt x="204" y="11"/>
                  </a:cubicBezTo>
                  <a:lnTo>
                    <a:pt x="1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2125600" y="2494000"/>
              <a:ext cx="127475" cy="65950"/>
            </a:xfrm>
            <a:custGeom>
              <a:avLst/>
              <a:gdLst/>
              <a:ahLst/>
              <a:cxnLst/>
              <a:rect l="l" t="t" r="r" b="b"/>
              <a:pathLst>
                <a:path w="5099" h="2638" extrusionOk="0">
                  <a:moveTo>
                    <a:pt x="327" y="1"/>
                  </a:moveTo>
                  <a:cubicBezTo>
                    <a:pt x="235" y="195"/>
                    <a:pt x="164" y="389"/>
                    <a:pt x="82" y="593"/>
                  </a:cubicBezTo>
                  <a:cubicBezTo>
                    <a:pt x="41" y="695"/>
                    <a:pt x="0" y="808"/>
                    <a:pt x="31" y="920"/>
                  </a:cubicBezTo>
                  <a:lnTo>
                    <a:pt x="61" y="981"/>
                  </a:lnTo>
                  <a:cubicBezTo>
                    <a:pt x="572" y="1646"/>
                    <a:pt x="1287" y="2146"/>
                    <a:pt x="2084" y="2412"/>
                  </a:cubicBezTo>
                  <a:cubicBezTo>
                    <a:pt x="2529" y="2562"/>
                    <a:pt x="2997" y="2637"/>
                    <a:pt x="3466" y="2637"/>
                  </a:cubicBezTo>
                  <a:cubicBezTo>
                    <a:pt x="3826" y="2637"/>
                    <a:pt x="4186" y="2593"/>
                    <a:pt x="4536" y="2504"/>
                  </a:cubicBezTo>
                  <a:cubicBezTo>
                    <a:pt x="4649" y="2371"/>
                    <a:pt x="4812" y="2289"/>
                    <a:pt x="4894" y="2136"/>
                  </a:cubicBezTo>
                  <a:cubicBezTo>
                    <a:pt x="4945" y="2044"/>
                    <a:pt x="4945" y="1921"/>
                    <a:pt x="4965" y="1819"/>
                  </a:cubicBezTo>
                  <a:cubicBezTo>
                    <a:pt x="4986" y="1717"/>
                    <a:pt x="5026" y="1615"/>
                    <a:pt x="5058" y="1523"/>
                  </a:cubicBezTo>
                  <a:cubicBezTo>
                    <a:pt x="5067" y="1482"/>
                    <a:pt x="5088" y="1441"/>
                    <a:pt x="5098" y="1401"/>
                  </a:cubicBezTo>
                  <a:lnTo>
                    <a:pt x="5078" y="1401"/>
                  </a:lnTo>
                  <a:cubicBezTo>
                    <a:pt x="5006" y="1492"/>
                    <a:pt x="4883" y="1523"/>
                    <a:pt x="4761" y="1544"/>
                  </a:cubicBezTo>
                  <a:cubicBezTo>
                    <a:pt x="4448" y="1608"/>
                    <a:pt x="4128" y="1640"/>
                    <a:pt x="3807" y="1640"/>
                  </a:cubicBezTo>
                  <a:cubicBezTo>
                    <a:pt x="3310" y="1640"/>
                    <a:pt x="2812" y="1562"/>
                    <a:pt x="2340" y="1401"/>
                  </a:cubicBezTo>
                  <a:cubicBezTo>
                    <a:pt x="1573" y="1135"/>
                    <a:pt x="869" y="654"/>
                    <a:pt x="358" y="11"/>
                  </a:cubicBezTo>
                  <a:lnTo>
                    <a:pt x="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2073250" y="2631175"/>
              <a:ext cx="137675" cy="80925"/>
            </a:xfrm>
            <a:custGeom>
              <a:avLst/>
              <a:gdLst/>
              <a:ahLst/>
              <a:cxnLst/>
              <a:rect l="l" t="t" r="r" b="b"/>
              <a:pathLst>
                <a:path w="5507" h="3237" extrusionOk="0">
                  <a:moveTo>
                    <a:pt x="940" y="0"/>
                  </a:moveTo>
                  <a:cubicBezTo>
                    <a:pt x="603" y="92"/>
                    <a:pt x="378" y="429"/>
                    <a:pt x="225" y="745"/>
                  </a:cubicBezTo>
                  <a:cubicBezTo>
                    <a:pt x="143" y="920"/>
                    <a:pt x="71" y="1093"/>
                    <a:pt x="0" y="1277"/>
                  </a:cubicBezTo>
                  <a:lnTo>
                    <a:pt x="30" y="1287"/>
                  </a:lnTo>
                  <a:cubicBezTo>
                    <a:pt x="388" y="1849"/>
                    <a:pt x="909" y="2298"/>
                    <a:pt x="1502" y="2605"/>
                  </a:cubicBezTo>
                  <a:cubicBezTo>
                    <a:pt x="2094" y="2922"/>
                    <a:pt x="2748" y="3095"/>
                    <a:pt x="3402" y="3188"/>
                  </a:cubicBezTo>
                  <a:cubicBezTo>
                    <a:pt x="3622" y="3218"/>
                    <a:pt x="3848" y="3237"/>
                    <a:pt x="4073" y="3237"/>
                  </a:cubicBezTo>
                  <a:cubicBezTo>
                    <a:pt x="4536" y="3237"/>
                    <a:pt x="4996" y="3156"/>
                    <a:pt x="5394" y="2922"/>
                  </a:cubicBezTo>
                  <a:cubicBezTo>
                    <a:pt x="5497" y="2544"/>
                    <a:pt x="5506" y="2135"/>
                    <a:pt x="5435" y="1747"/>
                  </a:cubicBezTo>
                  <a:cubicBezTo>
                    <a:pt x="5415" y="1614"/>
                    <a:pt x="5374" y="1471"/>
                    <a:pt x="5282" y="1399"/>
                  </a:cubicBezTo>
                  <a:cubicBezTo>
                    <a:pt x="3760" y="1379"/>
                    <a:pt x="2237" y="920"/>
                    <a:pt x="970" y="71"/>
                  </a:cubicBezTo>
                  <a:lnTo>
                    <a:pt x="9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2133775" y="2443700"/>
              <a:ext cx="122600" cy="91325"/>
            </a:xfrm>
            <a:custGeom>
              <a:avLst/>
              <a:gdLst/>
              <a:ahLst/>
              <a:cxnLst/>
              <a:rect l="l" t="t" r="r" b="b"/>
              <a:pathLst>
                <a:path w="4904" h="3653" extrusionOk="0">
                  <a:moveTo>
                    <a:pt x="2013" y="0"/>
                  </a:moveTo>
                  <a:cubicBezTo>
                    <a:pt x="1850" y="205"/>
                    <a:pt x="1584" y="276"/>
                    <a:pt x="1359" y="378"/>
                  </a:cubicBezTo>
                  <a:cubicBezTo>
                    <a:pt x="930" y="582"/>
                    <a:pt x="603" y="940"/>
                    <a:pt x="347" y="1328"/>
                  </a:cubicBezTo>
                  <a:cubicBezTo>
                    <a:pt x="215" y="1553"/>
                    <a:pt x="102" y="1778"/>
                    <a:pt x="0" y="2013"/>
                  </a:cubicBezTo>
                  <a:lnTo>
                    <a:pt x="31" y="2023"/>
                  </a:lnTo>
                  <a:cubicBezTo>
                    <a:pt x="542" y="2666"/>
                    <a:pt x="1246" y="3147"/>
                    <a:pt x="2013" y="3413"/>
                  </a:cubicBezTo>
                  <a:cubicBezTo>
                    <a:pt x="2485" y="3574"/>
                    <a:pt x="2983" y="3652"/>
                    <a:pt x="3480" y="3652"/>
                  </a:cubicBezTo>
                  <a:cubicBezTo>
                    <a:pt x="3801" y="3652"/>
                    <a:pt x="4121" y="3620"/>
                    <a:pt x="4434" y="3556"/>
                  </a:cubicBezTo>
                  <a:cubicBezTo>
                    <a:pt x="4556" y="3535"/>
                    <a:pt x="4679" y="3504"/>
                    <a:pt x="4751" y="3413"/>
                  </a:cubicBezTo>
                  <a:lnTo>
                    <a:pt x="4771" y="3413"/>
                  </a:lnTo>
                  <a:cubicBezTo>
                    <a:pt x="4812" y="3238"/>
                    <a:pt x="4833" y="3055"/>
                    <a:pt x="4853" y="2871"/>
                  </a:cubicBezTo>
                  <a:cubicBezTo>
                    <a:pt x="4883" y="2687"/>
                    <a:pt x="4904" y="2503"/>
                    <a:pt x="4883" y="2330"/>
                  </a:cubicBezTo>
                  <a:cubicBezTo>
                    <a:pt x="4874" y="2196"/>
                    <a:pt x="4833" y="2074"/>
                    <a:pt x="4781" y="1951"/>
                  </a:cubicBezTo>
                  <a:cubicBezTo>
                    <a:pt x="4669" y="1624"/>
                    <a:pt x="4516" y="1318"/>
                    <a:pt x="4332" y="1022"/>
                  </a:cubicBezTo>
                  <a:cubicBezTo>
                    <a:pt x="4291" y="970"/>
                    <a:pt x="4261" y="909"/>
                    <a:pt x="4240" y="848"/>
                  </a:cubicBezTo>
                  <a:cubicBezTo>
                    <a:pt x="4230" y="807"/>
                    <a:pt x="4220" y="766"/>
                    <a:pt x="4220" y="725"/>
                  </a:cubicBezTo>
                  <a:lnTo>
                    <a:pt x="4209" y="725"/>
                  </a:lnTo>
                  <a:cubicBezTo>
                    <a:pt x="4194" y="726"/>
                    <a:pt x="4179" y="726"/>
                    <a:pt x="4164" y="726"/>
                  </a:cubicBezTo>
                  <a:cubicBezTo>
                    <a:pt x="3923" y="726"/>
                    <a:pt x="3673" y="649"/>
                    <a:pt x="3433" y="572"/>
                  </a:cubicBezTo>
                  <a:cubicBezTo>
                    <a:pt x="3178" y="491"/>
                    <a:pt x="2912" y="398"/>
                    <a:pt x="2656" y="317"/>
                  </a:cubicBezTo>
                  <a:cubicBezTo>
                    <a:pt x="2442" y="235"/>
                    <a:pt x="2227" y="164"/>
                    <a:pt x="2054" y="41"/>
                  </a:cubicBezTo>
                  <a:lnTo>
                    <a:pt x="20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2112575" y="2518525"/>
              <a:ext cx="126450" cy="96325"/>
            </a:xfrm>
            <a:custGeom>
              <a:avLst/>
              <a:gdLst/>
              <a:ahLst/>
              <a:cxnLst/>
              <a:rect l="l" t="t" r="r" b="b"/>
              <a:pathLst>
                <a:path w="5058" h="3853" extrusionOk="0">
                  <a:moveTo>
                    <a:pt x="582" y="0"/>
                  </a:moveTo>
                  <a:lnTo>
                    <a:pt x="644" y="123"/>
                  </a:lnTo>
                  <a:cubicBezTo>
                    <a:pt x="675" y="236"/>
                    <a:pt x="654" y="348"/>
                    <a:pt x="613" y="450"/>
                  </a:cubicBezTo>
                  <a:cubicBezTo>
                    <a:pt x="419" y="1145"/>
                    <a:pt x="215" y="1829"/>
                    <a:pt x="0" y="2513"/>
                  </a:cubicBezTo>
                  <a:cubicBezTo>
                    <a:pt x="1308" y="3321"/>
                    <a:pt x="2820" y="3791"/>
                    <a:pt x="4353" y="3852"/>
                  </a:cubicBezTo>
                  <a:cubicBezTo>
                    <a:pt x="4587" y="3096"/>
                    <a:pt x="4802" y="2350"/>
                    <a:pt x="4996" y="1605"/>
                  </a:cubicBezTo>
                  <a:cubicBezTo>
                    <a:pt x="5006" y="1574"/>
                    <a:pt x="5037" y="1543"/>
                    <a:pt x="5057" y="1523"/>
                  </a:cubicBezTo>
                  <a:lnTo>
                    <a:pt x="5057" y="1523"/>
                  </a:lnTo>
                  <a:cubicBezTo>
                    <a:pt x="4707" y="1612"/>
                    <a:pt x="4347" y="1656"/>
                    <a:pt x="3987" y="1656"/>
                  </a:cubicBezTo>
                  <a:cubicBezTo>
                    <a:pt x="3518" y="1656"/>
                    <a:pt x="3050" y="1581"/>
                    <a:pt x="2605" y="1431"/>
                  </a:cubicBezTo>
                  <a:cubicBezTo>
                    <a:pt x="1808" y="1165"/>
                    <a:pt x="1093" y="665"/>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2212700" y="2391075"/>
              <a:ext cx="30900" cy="10250"/>
            </a:xfrm>
            <a:custGeom>
              <a:avLst/>
              <a:gdLst/>
              <a:ahLst/>
              <a:cxnLst/>
              <a:rect l="l" t="t" r="r" b="b"/>
              <a:pathLst>
                <a:path w="1236" h="410" extrusionOk="0">
                  <a:moveTo>
                    <a:pt x="0" y="1"/>
                  </a:moveTo>
                  <a:lnTo>
                    <a:pt x="0" y="1"/>
                  </a:lnTo>
                  <a:cubicBezTo>
                    <a:pt x="102" y="62"/>
                    <a:pt x="205" y="92"/>
                    <a:pt x="296" y="133"/>
                  </a:cubicBezTo>
                  <a:cubicBezTo>
                    <a:pt x="398" y="185"/>
                    <a:pt x="500" y="215"/>
                    <a:pt x="603" y="256"/>
                  </a:cubicBezTo>
                  <a:cubicBezTo>
                    <a:pt x="705" y="287"/>
                    <a:pt x="807" y="317"/>
                    <a:pt x="920" y="337"/>
                  </a:cubicBezTo>
                  <a:cubicBezTo>
                    <a:pt x="1022" y="358"/>
                    <a:pt x="1124" y="389"/>
                    <a:pt x="1236" y="409"/>
                  </a:cubicBezTo>
                  <a:cubicBezTo>
                    <a:pt x="1052" y="287"/>
                    <a:pt x="848" y="205"/>
                    <a:pt x="643" y="144"/>
                  </a:cubicBezTo>
                  <a:cubicBezTo>
                    <a:pt x="429" y="72"/>
                    <a:pt x="225" y="1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2127125" y="2518525"/>
              <a:ext cx="112400" cy="43600"/>
            </a:xfrm>
            <a:custGeom>
              <a:avLst/>
              <a:gdLst/>
              <a:ahLst/>
              <a:cxnLst/>
              <a:rect l="l" t="t" r="r" b="b"/>
              <a:pathLst>
                <a:path w="4496" h="1744" extrusionOk="0">
                  <a:moveTo>
                    <a:pt x="0" y="0"/>
                  </a:moveTo>
                  <a:cubicBezTo>
                    <a:pt x="440" y="715"/>
                    <a:pt x="1165" y="1267"/>
                    <a:pt x="1973" y="1543"/>
                  </a:cubicBezTo>
                  <a:cubicBezTo>
                    <a:pt x="2372" y="1675"/>
                    <a:pt x="2797" y="1744"/>
                    <a:pt x="3219" y="1744"/>
                  </a:cubicBezTo>
                  <a:cubicBezTo>
                    <a:pt x="3650" y="1744"/>
                    <a:pt x="4078" y="1672"/>
                    <a:pt x="4475" y="1523"/>
                  </a:cubicBezTo>
                  <a:lnTo>
                    <a:pt x="4496" y="1512"/>
                  </a:lnTo>
                  <a:lnTo>
                    <a:pt x="4475" y="1512"/>
                  </a:lnTo>
                  <a:cubicBezTo>
                    <a:pt x="4202" y="1553"/>
                    <a:pt x="3928" y="1573"/>
                    <a:pt x="3657" y="1573"/>
                  </a:cubicBezTo>
                  <a:cubicBezTo>
                    <a:pt x="3106" y="1573"/>
                    <a:pt x="2564" y="1489"/>
                    <a:pt x="2044" y="1319"/>
                  </a:cubicBezTo>
                  <a:cubicBezTo>
                    <a:pt x="1278" y="1053"/>
                    <a:pt x="583" y="60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2134550" y="2494275"/>
              <a:ext cx="118000" cy="43025"/>
            </a:xfrm>
            <a:custGeom>
              <a:avLst/>
              <a:gdLst/>
              <a:ahLst/>
              <a:cxnLst/>
              <a:rect l="l" t="t" r="r" b="b"/>
              <a:pathLst>
                <a:path w="4720" h="1721" extrusionOk="0">
                  <a:moveTo>
                    <a:pt x="0" y="0"/>
                  </a:moveTo>
                  <a:cubicBezTo>
                    <a:pt x="480" y="756"/>
                    <a:pt x="1267" y="1297"/>
                    <a:pt x="2125" y="1553"/>
                  </a:cubicBezTo>
                  <a:cubicBezTo>
                    <a:pt x="2494" y="1667"/>
                    <a:pt x="2877" y="1721"/>
                    <a:pt x="3263" y="1721"/>
                  </a:cubicBezTo>
                  <a:cubicBezTo>
                    <a:pt x="3327" y="1721"/>
                    <a:pt x="3390" y="1719"/>
                    <a:pt x="3453" y="1716"/>
                  </a:cubicBezTo>
                  <a:cubicBezTo>
                    <a:pt x="3678" y="1716"/>
                    <a:pt x="3903" y="1685"/>
                    <a:pt x="4117" y="1645"/>
                  </a:cubicBezTo>
                  <a:cubicBezTo>
                    <a:pt x="4230" y="1614"/>
                    <a:pt x="4332" y="1594"/>
                    <a:pt x="4444" y="1563"/>
                  </a:cubicBezTo>
                  <a:cubicBezTo>
                    <a:pt x="4546" y="1533"/>
                    <a:pt x="4659" y="1481"/>
                    <a:pt x="4720" y="1390"/>
                  </a:cubicBezTo>
                  <a:lnTo>
                    <a:pt x="4720" y="1390"/>
                  </a:lnTo>
                  <a:cubicBezTo>
                    <a:pt x="4638" y="1461"/>
                    <a:pt x="4536" y="1481"/>
                    <a:pt x="4434" y="1502"/>
                  </a:cubicBezTo>
                  <a:cubicBezTo>
                    <a:pt x="4321" y="1512"/>
                    <a:pt x="4209" y="1522"/>
                    <a:pt x="4107" y="1533"/>
                  </a:cubicBezTo>
                  <a:cubicBezTo>
                    <a:pt x="3882" y="1542"/>
                    <a:pt x="3667" y="1542"/>
                    <a:pt x="3453" y="1542"/>
                  </a:cubicBezTo>
                  <a:cubicBezTo>
                    <a:pt x="3024" y="1522"/>
                    <a:pt x="2605" y="1451"/>
                    <a:pt x="2186" y="1328"/>
                  </a:cubicBezTo>
                  <a:cubicBezTo>
                    <a:pt x="1778" y="1215"/>
                    <a:pt x="1389" y="1032"/>
                    <a:pt x="1022" y="807"/>
                  </a:cubicBezTo>
                  <a:cubicBezTo>
                    <a:pt x="654" y="582"/>
                    <a:pt x="316" y="31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2097500" y="2632950"/>
              <a:ext cx="109325" cy="33950"/>
            </a:xfrm>
            <a:custGeom>
              <a:avLst/>
              <a:gdLst/>
              <a:ahLst/>
              <a:cxnLst/>
              <a:rect l="l" t="t" r="r" b="b"/>
              <a:pathLst>
                <a:path w="4373" h="1358" extrusionOk="0">
                  <a:moveTo>
                    <a:pt x="0" y="0"/>
                  </a:moveTo>
                  <a:cubicBezTo>
                    <a:pt x="583" y="501"/>
                    <a:pt x="1288" y="858"/>
                    <a:pt x="2023" y="1094"/>
                  </a:cubicBezTo>
                  <a:cubicBezTo>
                    <a:pt x="2580" y="1264"/>
                    <a:pt x="3167" y="1358"/>
                    <a:pt x="3751" y="1358"/>
                  </a:cubicBezTo>
                  <a:cubicBezTo>
                    <a:pt x="3939" y="1358"/>
                    <a:pt x="4126" y="1348"/>
                    <a:pt x="4312" y="1328"/>
                  </a:cubicBezTo>
                  <a:lnTo>
                    <a:pt x="4373" y="1328"/>
                  </a:lnTo>
                  <a:lnTo>
                    <a:pt x="4312" y="1319"/>
                  </a:lnTo>
                  <a:cubicBezTo>
                    <a:pt x="3556" y="1226"/>
                    <a:pt x="2810" y="1083"/>
                    <a:pt x="2095" y="869"/>
                  </a:cubicBezTo>
                  <a:cubicBezTo>
                    <a:pt x="1369" y="644"/>
                    <a:pt x="685" y="34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2074000" y="2663350"/>
              <a:ext cx="134625" cy="50825"/>
            </a:xfrm>
            <a:custGeom>
              <a:avLst/>
              <a:gdLst/>
              <a:ahLst/>
              <a:cxnLst/>
              <a:rect l="l" t="t" r="r" b="b"/>
              <a:pathLst>
                <a:path w="5385" h="2033" extrusionOk="0">
                  <a:moveTo>
                    <a:pt x="0" y="0"/>
                  </a:moveTo>
                  <a:lnTo>
                    <a:pt x="0" y="0"/>
                  </a:lnTo>
                  <a:cubicBezTo>
                    <a:pt x="113" y="225"/>
                    <a:pt x="266" y="439"/>
                    <a:pt x="429" y="634"/>
                  </a:cubicBezTo>
                  <a:cubicBezTo>
                    <a:pt x="604" y="827"/>
                    <a:pt x="797" y="991"/>
                    <a:pt x="1002" y="1145"/>
                  </a:cubicBezTo>
                  <a:cubicBezTo>
                    <a:pt x="1421" y="1451"/>
                    <a:pt x="1901" y="1665"/>
                    <a:pt x="2391" y="1808"/>
                  </a:cubicBezTo>
                  <a:cubicBezTo>
                    <a:pt x="2892" y="1951"/>
                    <a:pt x="3403" y="2033"/>
                    <a:pt x="3914" y="2033"/>
                  </a:cubicBezTo>
                  <a:cubicBezTo>
                    <a:pt x="4179" y="2033"/>
                    <a:pt x="4434" y="2003"/>
                    <a:pt x="4679" y="1941"/>
                  </a:cubicBezTo>
                  <a:cubicBezTo>
                    <a:pt x="4935" y="1880"/>
                    <a:pt x="5170" y="1778"/>
                    <a:pt x="5385" y="1624"/>
                  </a:cubicBezTo>
                  <a:lnTo>
                    <a:pt x="5385" y="1624"/>
                  </a:lnTo>
                  <a:cubicBezTo>
                    <a:pt x="5012" y="1795"/>
                    <a:pt x="4619" y="1862"/>
                    <a:pt x="4228" y="1862"/>
                  </a:cubicBezTo>
                  <a:cubicBezTo>
                    <a:pt x="4126" y="1862"/>
                    <a:pt x="4025" y="1858"/>
                    <a:pt x="3923" y="1849"/>
                  </a:cubicBezTo>
                  <a:cubicBezTo>
                    <a:pt x="3433" y="1808"/>
                    <a:pt x="2933" y="1726"/>
                    <a:pt x="2463" y="1583"/>
                  </a:cubicBezTo>
                  <a:cubicBezTo>
                    <a:pt x="1982" y="1451"/>
                    <a:pt x="1533" y="1257"/>
                    <a:pt x="1104" y="1002"/>
                  </a:cubicBezTo>
                  <a:cubicBezTo>
                    <a:pt x="899" y="868"/>
                    <a:pt x="695" y="715"/>
                    <a:pt x="511" y="552"/>
                  </a:cubicBezTo>
                  <a:cubicBezTo>
                    <a:pt x="327" y="389"/>
                    <a:pt x="164" y="20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only 3">
  <p:cSld name="BLANK_1_1_1_1_1_1_1_1_1">
    <p:spTree>
      <p:nvGrpSpPr>
        <p:cNvPr id="1" name="Shape 4249"/>
        <p:cNvGrpSpPr/>
        <p:nvPr/>
      </p:nvGrpSpPr>
      <p:grpSpPr>
        <a:xfrm>
          <a:off x="0" y="0"/>
          <a:ext cx="0" cy="0"/>
          <a:chOff x="0" y="0"/>
          <a:chExt cx="0" cy="0"/>
        </a:xfrm>
      </p:grpSpPr>
      <p:sp>
        <p:nvSpPr>
          <p:cNvPr id="4250" name="Google Shape;4250;p16"/>
          <p:cNvSpPr/>
          <p:nvPr/>
        </p:nvSpPr>
        <p:spPr>
          <a:xfrm rot="-5400000">
            <a:off x="7895040" y="3064358"/>
            <a:ext cx="2314564" cy="1996127"/>
          </a:xfrm>
          <a:custGeom>
            <a:avLst/>
            <a:gdLst/>
            <a:ahLst/>
            <a:cxnLst/>
            <a:rect l="l" t="t" r="r" b="b"/>
            <a:pathLst>
              <a:path w="11586" h="9992" extrusionOk="0">
                <a:moveTo>
                  <a:pt x="1" y="0"/>
                </a:moveTo>
                <a:lnTo>
                  <a:pt x="1" y="9992"/>
                </a:lnTo>
                <a:lnTo>
                  <a:pt x="10492" y="9992"/>
                </a:lnTo>
                <a:cubicBezTo>
                  <a:pt x="11320" y="8551"/>
                  <a:pt x="11586" y="6620"/>
                  <a:pt x="11167" y="5272"/>
                </a:cubicBezTo>
                <a:cubicBezTo>
                  <a:pt x="10176" y="2053"/>
                  <a:pt x="6825" y="2411"/>
                  <a:pt x="4107" y="2155"/>
                </a:cubicBezTo>
                <a:cubicBezTo>
                  <a:pt x="2135" y="1962"/>
                  <a:pt x="818" y="116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6"/>
          <p:cNvSpPr/>
          <p:nvPr/>
        </p:nvSpPr>
        <p:spPr>
          <a:xfrm rot="5400000">
            <a:off x="-1070840" y="3173188"/>
            <a:ext cx="2422050" cy="1671029"/>
          </a:xfrm>
          <a:custGeom>
            <a:avLst/>
            <a:gdLst/>
            <a:ahLst/>
            <a:cxnLst/>
            <a:rect l="l" t="t" r="r" b="b"/>
            <a:pathLst>
              <a:path w="11218" h="11924" extrusionOk="0">
                <a:moveTo>
                  <a:pt x="11218" y="1"/>
                </a:moveTo>
                <a:cubicBezTo>
                  <a:pt x="10870" y="389"/>
                  <a:pt x="10472" y="736"/>
                  <a:pt x="10053" y="1043"/>
                </a:cubicBezTo>
                <a:cubicBezTo>
                  <a:pt x="8194" y="2423"/>
                  <a:pt x="5957" y="3036"/>
                  <a:pt x="4005" y="4271"/>
                </a:cubicBezTo>
                <a:cubicBezTo>
                  <a:pt x="1655" y="5774"/>
                  <a:pt x="0" y="8164"/>
                  <a:pt x="11" y="11035"/>
                </a:cubicBezTo>
                <a:cubicBezTo>
                  <a:pt x="11" y="11188"/>
                  <a:pt x="11" y="11525"/>
                  <a:pt x="31" y="11924"/>
                </a:cubicBezTo>
                <a:lnTo>
                  <a:pt x="11218" y="11924"/>
                </a:lnTo>
                <a:lnTo>
                  <a:pt x="11218" y="1063"/>
                </a:lnTo>
                <a:lnTo>
                  <a:pt x="11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53" name="Google Shape;4253;p16"/>
          <p:cNvSpPr/>
          <p:nvPr/>
        </p:nvSpPr>
        <p:spPr>
          <a:xfrm>
            <a:off x="3477785" y="4693961"/>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6"/>
          <p:cNvSpPr/>
          <p:nvPr/>
        </p:nvSpPr>
        <p:spPr>
          <a:xfrm>
            <a:off x="1423875" y="4680193"/>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6"/>
          <p:cNvSpPr/>
          <p:nvPr/>
        </p:nvSpPr>
        <p:spPr>
          <a:xfrm>
            <a:off x="5529620" y="4693943"/>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6"/>
          <p:cNvSpPr/>
          <p:nvPr/>
        </p:nvSpPr>
        <p:spPr>
          <a:xfrm>
            <a:off x="1024901" y="469396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7" name="Google Shape;4257;p16"/>
          <p:cNvGrpSpPr/>
          <p:nvPr/>
        </p:nvGrpSpPr>
        <p:grpSpPr>
          <a:xfrm>
            <a:off x="6536707" y="4693940"/>
            <a:ext cx="1517538" cy="1495345"/>
            <a:chOff x="-1517525" y="-541175"/>
            <a:chExt cx="1096725" cy="1080686"/>
          </a:xfrm>
        </p:grpSpPr>
        <p:sp>
          <p:nvSpPr>
            <p:cNvPr id="4258" name="Google Shape;4258;p16"/>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6"/>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6"/>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6"/>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6"/>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6"/>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6"/>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6"/>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6"/>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6"/>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6"/>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6"/>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6"/>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6"/>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6"/>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6"/>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6"/>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6"/>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6"/>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6"/>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6"/>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6"/>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6"/>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6"/>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6"/>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6"/>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6"/>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6"/>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6"/>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6"/>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6"/>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6"/>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6"/>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6"/>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6"/>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6"/>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6"/>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6"/>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6"/>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6"/>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6"/>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6"/>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6"/>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6"/>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6"/>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6"/>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6"/>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6"/>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6"/>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6"/>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6"/>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6"/>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6"/>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6"/>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6"/>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6"/>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6"/>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6"/>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6"/>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6"/>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6"/>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6"/>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6"/>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6"/>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6"/>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6"/>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6"/>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6"/>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6"/>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6"/>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6"/>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6"/>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6"/>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6"/>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6"/>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6"/>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6"/>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6"/>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6"/>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6"/>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6"/>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6"/>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6"/>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6"/>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6"/>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6"/>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6"/>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6"/>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6"/>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6"/>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6"/>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6"/>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6"/>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6"/>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6"/>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6"/>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6"/>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6"/>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6"/>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6"/>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6"/>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6"/>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6"/>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6"/>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6"/>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6"/>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6"/>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6"/>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6"/>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6"/>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6"/>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6"/>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6"/>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6"/>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6"/>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6"/>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6"/>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6"/>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6"/>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6"/>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6"/>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6"/>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6"/>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6"/>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6"/>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6"/>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6"/>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6"/>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6"/>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6"/>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6"/>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6"/>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6"/>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6"/>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6"/>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6"/>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6"/>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6"/>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6"/>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6"/>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6"/>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6"/>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6"/>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6"/>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6"/>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6"/>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6"/>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6"/>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6"/>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6"/>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6"/>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6"/>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6"/>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6"/>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6"/>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6"/>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6"/>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6"/>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6"/>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6"/>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6"/>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6"/>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6"/>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6"/>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6"/>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6"/>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6"/>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6"/>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6"/>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6"/>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6"/>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6"/>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6"/>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6"/>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6"/>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6"/>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6"/>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6"/>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6"/>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6"/>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6"/>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6"/>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6"/>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6"/>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6"/>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6"/>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6"/>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6"/>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6"/>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6"/>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6"/>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6"/>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6"/>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6"/>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6"/>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6"/>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6"/>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6"/>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6"/>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6"/>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6"/>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6"/>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6"/>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6"/>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6"/>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6"/>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6"/>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6"/>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6"/>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6"/>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6"/>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6"/>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6"/>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6"/>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6"/>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6"/>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6"/>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6"/>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6"/>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6"/>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6"/>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6"/>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6"/>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6"/>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6"/>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6"/>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6"/>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6"/>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6"/>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6"/>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6"/>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6"/>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6"/>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6"/>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6"/>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6"/>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6"/>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6"/>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6"/>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6"/>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6"/>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6"/>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6"/>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6"/>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6"/>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6"/>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6"/>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6"/>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6"/>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6"/>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6"/>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6"/>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6"/>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6"/>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6"/>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6"/>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6"/>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6"/>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6"/>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6"/>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6"/>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6"/>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6"/>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6"/>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6"/>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6"/>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6"/>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6"/>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6"/>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6"/>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6"/>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6"/>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6"/>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6"/>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6"/>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6"/>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6"/>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6"/>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6"/>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6"/>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6"/>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6"/>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6"/>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6"/>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6"/>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6"/>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6"/>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6"/>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6"/>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6"/>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6"/>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6"/>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6"/>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6"/>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6"/>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6"/>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6"/>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6"/>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6"/>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6"/>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6"/>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6"/>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6"/>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6"/>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6"/>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6"/>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6"/>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6"/>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6"/>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6"/>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6"/>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6"/>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6"/>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6"/>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6"/>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6"/>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6"/>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6"/>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6"/>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6"/>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6"/>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6"/>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6"/>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6"/>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6"/>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6"/>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6"/>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6"/>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6"/>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6"/>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6"/>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6"/>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6"/>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6"/>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6"/>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6"/>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4" name="Google Shape;4594;p16"/>
          <p:cNvSpPr/>
          <p:nvPr/>
        </p:nvSpPr>
        <p:spPr>
          <a:xfrm>
            <a:off x="8625751" y="469396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5" name="Google Shape;4595;p16"/>
          <p:cNvGrpSpPr/>
          <p:nvPr/>
        </p:nvGrpSpPr>
        <p:grpSpPr>
          <a:xfrm rot="3689747">
            <a:off x="-518548" y="3578672"/>
            <a:ext cx="1461695" cy="1185595"/>
            <a:chOff x="2065850" y="1921413"/>
            <a:chExt cx="489375" cy="396925"/>
          </a:xfrm>
        </p:grpSpPr>
        <p:sp>
          <p:nvSpPr>
            <p:cNvPr id="4596" name="Google Shape;4596;p16"/>
            <p:cNvSpPr/>
            <p:nvPr/>
          </p:nvSpPr>
          <p:spPr>
            <a:xfrm>
              <a:off x="2065850" y="1921413"/>
              <a:ext cx="276100" cy="234000"/>
            </a:xfrm>
            <a:custGeom>
              <a:avLst/>
              <a:gdLst/>
              <a:ahLst/>
              <a:cxnLst/>
              <a:rect l="l" t="t" r="r" b="b"/>
              <a:pathLst>
                <a:path w="11044" h="9360" extrusionOk="0">
                  <a:moveTo>
                    <a:pt x="3529" y="836"/>
                  </a:moveTo>
                  <a:cubicBezTo>
                    <a:pt x="3689" y="836"/>
                    <a:pt x="3842" y="853"/>
                    <a:pt x="3974" y="874"/>
                  </a:cubicBezTo>
                  <a:cubicBezTo>
                    <a:pt x="5333" y="1089"/>
                    <a:pt x="6539" y="2182"/>
                    <a:pt x="6927" y="3510"/>
                  </a:cubicBezTo>
                  <a:cubicBezTo>
                    <a:pt x="6426" y="3244"/>
                    <a:pt x="5926" y="2979"/>
                    <a:pt x="5435" y="2733"/>
                  </a:cubicBezTo>
                  <a:cubicBezTo>
                    <a:pt x="5057" y="2540"/>
                    <a:pt x="4618" y="2325"/>
                    <a:pt x="4158" y="2192"/>
                  </a:cubicBezTo>
                  <a:cubicBezTo>
                    <a:pt x="3783" y="2079"/>
                    <a:pt x="3409" y="2022"/>
                    <a:pt x="3046" y="2022"/>
                  </a:cubicBezTo>
                  <a:cubicBezTo>
                    <a:pt x="2757" y="2022"/>
                    <a:pt x="2475" y="2058"/>
                    <a:pt x="2207" y="2131"/>
                  </a:cubicBezTo>
                  <a:cubicBezTo>
                    <a:pt x="2166" y="2141"/>
                    <a:pt x="2135" y="2152"/>
                    <a:pt x="2094" y="2161"/>
                  </a:cubicBezTo>
                  <a:cubicBezTo>
                    <a:pt x="2135" y="1702"/>
                    <a:pt x="2330" y="1303"/>
                    <a:pt x="2646" y="1078"/>
                  </a:cubicBezTo>
                  <a:cubicBezTo>
                    <a:pt x="2911" y="893"/>
                    <a:pt x="3233" y="836"/>
                    <a:pt x="3529" y="836"/>
                  </a:cubicBezTo>
                  <a:close/>
                  <a:moveTo>
                    <a:pt x="3711" y="232"/>
                  </a:moveTo>
                  <a:cubicBezTo>
                    <a:pt x="3980" y="232"/>
                    <a:pt x="4269" y="265"/>
                    <a:pt x="4577" y="333"/>
                  </a:cubicBezTo>
                  <a:cubicBezTo>
                    <a:pt x="5721" y="599"/>
                    <a:pt x="6753" y="1262"/>
                    <a:pt x="7417" y="2161"/>
                  </a:cubicBezTo>
                  <a:cubicBezTo>
                    <a:pt x="7867" y="2765"/>
                    <a:pt x="8153" y="3500"/>
                    <a:pt x="8224" y="4236"/>
                  </a:cubicBezTo>
                  <a:cubicBezTo>
                    <a:pt x="7877" y="4031"/>
                    <a:pt x="7540" y="3847"/>
                    <a:pt x="7202" y="3664"/>
                  </a:cubicBezTo>
                  <a:cubicBezTo>
                    <a:pt x="6855" y="2131"/>
                    <a:pt x="5547" y="895"/>
                    <a:pt x="4005" y="649"/>
                  </a:cubicBezTo>
                  <a:cubicBezTo>
                    <a:pt x="3865" y="626"/>
                    <a:pt x="3705" y="609"/>
                    <a:pt x="3536" y="609"/>
                  </a:cubicBezTo>
                  <a:cubicBezTo>
                    <a:pt x="3199" y="609"/>
                    <a:pt x="2827" y="677"/>
                    <a:pt x="2513" y="895"/>
                  </a:cubicBezTo>
                  <a:cubicBezTo>
                    <a:pt x="2115" y="1171"/>
                    <a:pt x="1880" y="1671"/>
                    <a:pt x="1869" y="2243"/>
                  </a:cubicBezTo>
                  <a:cubicBezTo>
                    <a:pt x="1563" y="2366"/>
                    <a:pt x="1287" y="2529"/>
                    <a:pt x="1042" y="2733"/>
                  </a:cubicBezTo>
                  <a:cubicBezTo>
                    <a:pt x="1236" y="1712"/>
                    <a:pt x="1880" y="629"/>
                    <a:pt x="2993" y="322"/>
                  </a:cubicBezTo>
                  <a:cubicBezTo>
                    <a:pt x="3213" y="262"/>
                    <a:pt x="3453" y="232"/>
                    <a:pt x="3711" y="232"/>
                  </a:cubicBezTo>
                  <a:close/>
                  <a:moveTo>
                    <a:pt x="3056" y="2253"/>
                  </a:moveTo>
                  <a:cubicBezTo>
                    <a:pt x="3395" y="2253"/>
                    <a:pt x="3742" y="2305"/>
                    <a:pt x="4087" y="2407"/>
                  </a:cubicBezTo>
                  <a:cubicBezTo>
                    <a:pt x="4536" y="2540"/>
                    <a:pt x="4965" y="2754"/>
                    <a:pt x="5333" y="2938"/>
                  </a:cubicBezTo>
                  <a:cubicBezTo>
                    <a:pt x="5885" y="3214"/>
                    <a:pt x="6446" y="3510"/>
                    <a:pt x="6998" y="3816"/>
                  </a:cubicBezTo>
                  <a:cubicBezTo>
                    <a:pt x="7009" y="3827"/>
                    <a:pt x="7009" y="3847"/>
                    <a:pt x="7009" y="3857"/>
                  </a:cubicBezTo>
                  <a:cubicBezTo>
                    <a:pt x="7080" y="4266"/>
                    <a:pt x="7070" y="4603"/>
                    <a:pt x="6978" y="4899"/>
                  </a:cubicBezTo>
                  <a:cubicBezTo>
                    <a:pt x="6855" y="5308"/>
                    <a:pt x="6548" y="5655"/>
                    <a:pt x="6273" y="5932"/>
                  </a:cubicBezTo>
                  <a:cubicBezTo>
                    <a:pt x="6089" y="6115"/>
                    <a:pt x="5854" y="6340"/>
                    <a:pt x="5588" y="6504"/>
                  </a:cubicBezTo>
                  <a:cubicBezTo>
                    <a:pt x="5476" y="6575"/>
                    <a:pt x="5363" y="6636"/>
                    <a:pt x="5251" y="6688"/>
                  </a:cubicBezTo>
                  <a:cubicBezTo>
                    <a:pt x="4332" y="5932"/>
                    <a:pt x="3535" y="5083"/>
                    <a:pt x="2871" y="4174"/>
                  </a:cubicBezTo>
                  <a:cubicBezTo>
                    <a:pt x="2554" y="3725"/>
                    <a:pt x="2207" y="3194"/>
                    <a:pt x="2115" y="2590"/>
                  </a:cubicBezTo>
                  <a:cubicBezTo>
                    <a:pt x="2105" y="2529"/>
                    <a:pt x="2094" y="2468"/>
                    <a:pt x="2094" y="2407"/>
                  </a:cubicBezTo>
                  <a:cubicBezTo>
                    <a:pt x="2146" y="2386"/>
                    <a:pt x="2207" y="2366"/>
                    <a:pt x="2258" y="2356"/>
                  </a:cubicBezTo>
                  <a:cubicBezTo>
                    <a:pt x="2514" y="2287"/>
                    <a:pt x="2782" y="2253"/>
                    <a:pt x="3056" y="2253"/>
                  </a:cubicBezTo>
                  <a:close/>
                  <a:moveTo>
                    <a:pt x="1869" y="2488"/>
                  </a:moveTo>
                  <a:cubicBezTo>
                    <a:pt x="1880" y="2540"/>
                    <a:pt x="1880" y="2581"/>
                    <a:pt x="1890" y="2631"/>
                  </a:cubicBezTo>
                  <a:cubicBezTo>
                    <a:pt x="1992" y="3275"/>
                    <a:pt x="2350" y="3837"/>
                    <a:pt x="2687" y="4307"/>
                  </a:cubicBezTo>
                  <a:cubicBezTo>
                    <a:pt x="3341" y="5196"/>
                    <a:pt x="4117" y="6034"/>
                    <a:pt x="5006" y="6779"/>
                  </a:cubicBezTo>
                  <a:cubicBezTo>
                    <a:pt x="4738" y="6863"/>
                    <a:pt x="4455" y="6904"/>
                    <a:pt x="4169" y="6904"/>
                  </a:cubicBezTo>
                  <a:cubicBezTo>
                    <a:pt x="3476" y="6904"/>
                    <a:pt x="2770" y="6663"/>
                    <a:pt x="2227" y="6207"/>
                  </a:cubicBezTo>
                  <a:cubicBezTo>
                    <a:pt x="1369" y="5502"/>
                    <a:pt x="909" y="4307"/>
                    <a:pt x="1001" y="3091"/>
                  </a:cubicBezTo>
                  <a:cubicBezTo>
                    <a:pt x="1236" y="2836"/>
                    <a:pt x="1533" y="2631"/>
                    <a:pt x="1869" y="2488"/>
                  </a:cubicBezTo>
                  <a:close/>
                  <a:moveTo>
                    <a:pt x="7254" y="3950"/>
                  </a:moveTo>
                  <a:cubicBezTo>
                    <a:pt x="7581" y="4134"/>
                    <a:pt x="7908" y="4317"/>
                    <a:pt x="8244" y="4511"/>
                  </a:cubicBezTo>
                  <a:cubicBezTo>
                    <a:pt x="8265" y="4808"/>
                    <a:pt x="8235" y="5114"/>
                    <a:pt x="8183" y="5410"/>
                  </a:cubicBezTo>
                  <a:cubicBezTo>
                    <a:pt x="7999" y="6340"/>
                    <a:pt x="7427" y="7188"/>
                    <a:pt x="6661" y="7709"/>
                  </a:cubicBezTo>
                  <a:cubicBezTo>
                    <a:pt x="6242" y="7444"/>
                    <a:pt x="5833" y="7147"/>
                    <a:pt x="5445" y="6840"/>
                  </a:cubicBezTo>
                  <a:cubicBezTo>
                    <a:pt x="5537" y="6800"/>
                    <a:pt x="5619" y="6749"/>
                    <a:pt x="5711" y="6697"/>
                  </a:cubicBezTo>
                  <a:cubicBezTo>
                    <a:pt x="5997" y="6513"/>
                    <a:pt x="6242" y="6279"/>
                    <a:pt x="6436" y="6095"/>
                  </a:cubicBezTo>
                  <a:cubicBezTo>
                    <a:pt x="6732" y="5789"/>
                    <a:pt x="7059" y="5421"/>
                    <a:pt x="7202" y="4971"/>
                  </a:cubicBezTo>
                  <a:cubicBezTo>
                    <a:pt x="7295" y="4675"/>
                    <a:pt x="7315" y="4338"/>
                    <a:pt x="7254" y="3950"/>
                  </a:cubicBezTo>
                  <a:close/>
                  <a:moveTo>
                    <a:pt x="756" y="3398"/>
                  </a:moveTo>
                  <a:cubicBezTo>
                    <a:pt x="756" y="4572"/>
                    <a:pt x="1247" y="5686"/>
                    <a:pt x="2084" y="6391"/>
                  </a:cubicBezTo>
                  <a:cubicBezTo>
                    <a:pt x="2668" y="6872"/>
                    <a:pt x="3423" y="7127"/>
                    <a:pt x="4163" y="7127"/>
                  </a:cubicBezTo>
                  <a:cubicBezTo>
                    <a:pt x="4523" y="7127"/>
                    <a:pt x="4879" y="7066"/>
                    <a:pt x="5211" y="6943"/>
                  </a:cubicBezTo>
                  <a:cubicBezTo>
                    <a:pt x="5599" y="7260"/>
                    <a:pt x="6017" y="7566"/>
                    <a:pt x="6446" y="7842"/>
                  </a:cubicBezTo>
                  <a:cubicBezTo>
                    <a:pt x="6355" y="7903"/>
                    <a:pt x="6253" y="7954"/>
                    <a:pt x="6140" y="7995"/>
                  </a:cubicBezTo>
                  <a:cubicBezTo>
                    <a:pt x="5686" y="8197"/>
                    <a:pt x="5172" y="8299"/>
                    <a:pt x="4634" y="8299"/>
                  </a:cubicBezTo>
                  <a:cubicBezTo>
                    <a:pt x="4082" y="8299"/>
                    <a:pt x="3506" y="8192"/>
                    <a:pt x="2942" y="7975"/>
                  </a:cubicBezTo>
                  <a:cubicBezTo>
                    <a:pt x="1941" y="7587"/>
                    <a:pt x="1144" y="6933"/>
                    <a:pt x="715" y="6136"/>
                  </a:cubicBezTo>
                  <a:cubicBezTo>
                    <a:pt x="388" y="5523"/>
                    <a:pt x="296" y="4808"/>
                    <a:pt x="439" y="4174"/>
                  </a:cubicBezTo>
                  <a:cubicBezTo>
                    <a:pt x="500" y="3898"/>
                    <a:pt x="603" y="3632"/>
                    <a:pt x="756" y="3398"/>
                  </a:cubicBezTo>
                  <a:close/>
                  <a:moveTo>
                    <a:pt x="3692" y="1"/>
                  </a:moveTo>
                  <a:cubicBezTo>
                    <a:pt x="3421" y="1"/>
                    <a:pt x="3168" y="34"/>
                    <a:pt x="2932" y="98"/>
                  </a:cubicBezTo>
                  <a:cubicBezTo>
                    <a:pt x="1635" y="465"/>
                    <a:pt x="920" y="1784"/>
                    <a:pt x="786" y="2928"/>
                  </a:cubicBezTo>
                  <a:lnTo>
                    <a:pt x="786" y="2958"/>
                  </a:lnTo>
                  <a:cubicBezTo>
                    <a:pt x="777" y="2969"/>
                    <a:pt x="777" y="2979"/>
                    <a:pt x="777" y="2989"/>
                  </a:cubicBezTo>
                  <a:cubicBezTo>
                    <a:pt x="705" y="3081"/>
                    <a:pt x="643" y="3163"/>
                    <a:pt x="593" y="3244"/>
                  </a:cubicBezTo>
                  <a:cubicBezTo>
                    <a:pt x="30" y="4062"/>
                    <a:pt x="0" y="5267"/>
                    <a:pt x="521" y="6238"/>
                  </a:cubicBezTo>
                  <a:cubicBezTo>
                    <a:pt x="970" y="7096"/>
                    <a:pt x="1798" y="7780"/>
                    <a:pt x="2861" y="8189"/>
                  </a:cubicBezTo>
                  <a:cubicBezTo>
                    <a:pt x="3450" y="8416"/>
                    <a:pt x="4057" y="8529"/>
                    <a:pt x="4639" y="8529"/>
                  </a:cubicBezTo>
                  <a:cubicBezTo>
                    <a:pt x="5208" y="8529"/>
                    <a:pt x="5752" y="8421"/>
                    <a:pt x="6232" y="8209"/>
                  </a:cubicBezTo>
                  <a:cubicBezTo>
                    <a:pt x="6385" y="8148"/>
                    <a:pt x="6528" y="8066"/>
                    <a:pt x="6661" y="7985"/>
                  </a:cubicBezTo>
                  <a:cubicBezTo>
                    <a:pt x="7479" y="8506"/>
                    <a:pt x="8367" y="8965"/>
                    <a:pt x="9307" y="9354"/>
                  </a:cubicBezTo>
                  <a:cubicBezTo>
                    <a:pt x="9318" y="9358"/>
                    <a:pt x="9329" y="9360"/>
                    <a:pt x="9341" y="9360"/>
                  </a:cubicBezTo>
                  <a:cubicBezTo>
                    <a:pt x="9386" y="9360"/>
                    <a:pt x="9434" y="9331"/>
                    <a:pt x="9450" y="9283"/>
                  </a:cubicBezTo>
                  <a:cubicBezTo>
                    <a:pt x="9481" y="9231"/>
                    <a:pt x="9450" y="9160"/>
                    <a:pt x="9389" y="9140"/>
                  </a:cubicBezTo>
                  <a:cubicBezTo>
                    <a:pt x="8500" y="8772"/>
                    <a:pt x="7652" y="8332"/>
                    <a:pt x="6866" y="7842"/>
                  </a:cubicBezTo>
                  <a:cubicBezTo>
                    <a:pt x="7642" y="7290"/>
                    <a:pt x="8203" y="6402"/>
                    <a:pt x="8408" y="5451"/>
                  </a:cubicBezTo>
                  <a:cubicBezTo>
                    <a:pt x="8459" y="5185"/>
                    <a:pt x="8480" y="4920"/>
                    <a:pt x="8480" y="4654"/>
                  </a:cubicBezTo>
                  <a:cubicBezTo>
                    <a:pt x="9256" y="5104"/>
                    <a:pt x="10053" y="5594"/>
                    <a:pt x="10860" y="6125"/>
                  </a:cubicBezTo>
                  <a:cubicBezTo>
                    <a:pt x="10879" y="6140"/>
                    <a:pt x="10900" y="6147"/>
                    <a:pt x="10922" y="6147"/>
                  </a:cubicBezTo>
                  <a:cubicBezTo>
                    <a:pt x="10959" y="6147"/>
                    <a:pt x="10997" y="6127"/>
                    <a:pt x="11023" y="6095"/>
                  </a:cubicBezTo>
                  <a:cubicBezTo>
                    <a:pt x="11023" y="6084"/>
                    <a:pt x="11034" y="6075"/>
                    <a:pt x="11034" y="6054"/>
                  </a:cubicBezTo>
                  <a:cubicBezTo>
                    <a:pt x="11044" y="6013"/>
                    <a:pt x="11034" y="5962"/>
                    <a:pt x="10993" y="5941"/>
                  </a:cubicBezTo>
                  <a:cubicBezTo>
                    <a:pt x="10135" y="5380"/>
                    <a:pt x="9286" y="4849"/>
                    <a:pt x="8469" y="4379"/>
                  </a:cubicBezTo>
                  <a:cubicBezTo>
                    <a:pt x="8418" y="3541"/>
                    <a:pt x="8112" y="2713"/>
                    <a:pt x="7601" y="2018"/>
                  </a:cubicBezTo>
                  <a:cubicBezTo>
                    <a:pt x="6906" y="1078"/>
                    <a:pt x="5823" y="384"/>
                    <a:pt x="4628" y="118"/>
                  </a:cubicBezTo>
                  <a:cubicBezTo>
                    <a:pt x="4295" y="39"/>
                    <a:pt x="3983" y="1"/>
                    <a:pt x="3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6"/>
            <p:cNvSpPr/>
            <p:nvPr/>
          </p:nvSpPr>
          <p:spPr>
            <a:xfrm>
              <a:off x="2336075" y="2061788"/>
              <a:ext cx="46500" cy="49300"/>
            </a:xfrm>
            <a:custGeom>
              <a:avLst/>
              <a:gdLst/>
              <a:ahLst/>
              <a:cxnLst/>
              <a:rect l="l" t="t" r="r" b="b"/>
              <a:pathLst>
                <a:path w="1860" h="1972" extrusionOk="0">
                  <a:moveTo>
                    <a:pt x="795" y="1"/>
                  </a:moveTo>
                  <a:cubicBezTo>
                    <a:pt x="700" y="1"/>
                    <a:pt x="607" y="19"/>
                    <a:pt x="521" y="61"/>
                  </a:cubicBezTo>
                  <a:cubicBezTo>
                    <a:pt x="337" y="133"/>
                    <a:pt x="204" y="296"/>
                    <a:pt x="123" y="480"/>
                  </a:cubicBezTo>
                  <a:cubicBezTo>
                    <a:pt x="41" y="633"/>
                    <a:pt x="0" y="817"/>
                    <a:pt x="10" y="991"/>
                  </a:cubicBezTo>
                  <a:cubicBezTo>
                    <a:pt x="20" y="1256"/>
                    <a:pt x="153" y="1502"/>
                    <a:pt x="357" y="1675"/>
                  </a:cubicBezTo>
                  <a:cubicBezTo>
                    <a:pt x="562" y="1849"/>
                    <a:pt x="817" y="1941"/>
                    <a:pt x="1083" y="1961"/>
                  </a:cubicBezTo>
                  <a:lnTo>
                    <a:pt x="1093" y="1972"/>
                  </a:lnTo>
                  <a:cubicBezTo>
                    <a:pt x="1349" y="1543"/>
                    <a:pt x="1604" y="1103"/>
                    <a:pt x="1859" y="674"/>
                  </a:cubicBezTo>
                  <a:cubicBezTo>
                    <a:pt x="1757" y="510"/>
                    <a:pt x="1614" y="367"/>
                    <a:pt x="1451" y="245"/>
                  </a:cubicBezTo>
                  <a:cubicBezTo>
                    <a:pt x="1263" y="108"/>
                    <a:pt x="1024" y="1"/>
                    <a:pt x="7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6"/>
            <p:cNvSpPr/>
            <p:nvPr/>
          </p:nvSpPr>
          <p:spPr>
            <a:xfrm>
              <a:off x="2359800" y="2073438"/>
              <a:ext cx="156350" cy="137000"/>
            </a:xfrm>
            <a:custGeom>
              <a:avLst/>
              <a:gdLst/>
              <a:ahLst/>
              <a:cxnLst/>
              <a:rect l="l" t="t" r="r" b="b"/>
              <a:pathLst>
                <a:path w="6254" h="5480" extrusionOk="0">
                  <a:moveTo>
                    <a:pt x="1116" y="1"/>
                  </a:moveTo>
                  <a:cubicBezTo>
                    <a:pt x="1109" y="1"/>
                    <a:pt x="1102" y="2"/>
                    <a:pt x="1094" y="3"/>
                  </a:cubicBezTo>
                  <a:cubicBezTo>
                    <a:pt x="1033" y="3"/>
                    <a:pt x="1002" y="55"/>
                    <a:pt x="982" y="96"/>
                  </a:cubicBezTo>
                  <a:cubicBezTo>
                    <a:pt x="951" y="137"/>
                    <a:pt x="931" y="177"/>
                    <a:pt x="910" y="208"/>
                  </a:cubicBezTo>
                  <a:cubicBezTo>
                    <a:pt x="655" y="637"/>
                    <a:pt x="400" y="1077"/>
                    <a:pt x="144" y="1506"/>
                  </a:cubicBezTo>
                  <a:lnTo>
                    <a:pt x="82" y="1597"/>
                  </a:lnTo>
                  <a:cubicBezTo>
                    <a:pt x="42" y="1669"/>
                    <a:pt x="1" y="1740"/>
                    <a:pt x="11" y="1822"/>
                  </a:cubicBezTo>
                  <a:cubicBezTo>
                    <a:pt x="21" y="1904"/>
                    <a:pt x="93" y="1965"/>
                    <a:pt x="164" y="2016"/>
                  </a:cubicBezTo>
                  <a:cubicBezTo>
                    <a:pt x="543" y="2333"/>
                    <a:pt x="951" y="2609"/>
                    <a:pt x="1339" y="2905"/>
                  </a:cubicBezTo>
                  <a:cubicBezTo>
                    <a:pt x="2504" y="3783"/>
                    <a:pt x="3689" y="4642"/>
                    <a:pt x="4884" y="5479"/>
                  </a:cubicBezTo>
                  <a:cubicBezTo>
                    <a:pt x="5354" y="4846"/>
                    <a:pt x="5804" y="4203"/>
                    <a:pt x="6223" y="3538"/>
                  </a:cubicBezTo>
                  <a:lnTo>
                    <a:pt x="6253" y="3477"/>
                  </a:lnTo>
                  <a:cubicBezTo>
                    <a:pt x="4609" y="2282"/>
                    <a:pt x="2923" y="1138"/>
                    <a:pt x="1206" y="34"/>
                  </a:cubicBezTo>
                  <a:cubicBezTo>
                    <a:pt x="1181" y="18"/>
                    <a:pt x="1149" y="1"/>
                    <a:pt x="1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6"/>
            <p:cNvSpPr/>
            <p:nvPr/>
          </p:nvSpPr>
          <p:spPr>
            <a:xfrm>
              <a:off x="2295200" y="2143513"/>
              <a:ext cx="46500" cy="49300"/>
            </a:xfrm>
            <a:custGeom>
              <a:avLst/>
              <a:gdLst/>
              <a:ahLst/>
              <a:cxnLst/>
              <a:rect l="l" t="t" r="r" b="b"/>
              <a:pathLst>
                <a:path w="1860" h="1972" extrusionOk="0">
                  <a:moveTo>
                    <a:pt x="799" y="1"/>
                  </a:moveTo>
                  <a:cubicBezTo>
                    <a:pt x="705" y="1"/>
                    <a:pt x="611" y="19"/>
                    <a:pt x="521" y="61"/>
                  </a:cubicBezTo>
                  <a:cubicBezTo>
                    <a:pt x="337" y="133"/>
                    <a:pt x="215" y="296"/>
                    <a:pt x="123" y="480"/>
                  </a:cubicBezTo>
                  <a:cubicBezTo>
                    <a:pt x="51" y="633"/>
                    <a:pt x="0" y="817"/>
                    <a:pt x="10" y="991"/>
                  </a:cubicBezTo>
                  <a:cubicBezTo>
                    <a:pt x="21" y="1257"/>
                    <a:pt x="164" y="1502"/>
                    <a:pt x="358" y="1675"/>
                  </a:cubicBezTo>
                  <a:cubicBezTo>
                    <a:pt x="562" y="1849"/>
                    <a:pt x="828" y="1941"/>
                    <a:pt x="1083" y="1961"/>
                  </a:cubicBezTo>
                  <a:lnTo>
                    <a:pt x="1093" y="1972"/>
                  </a:lnTo>
                  <a:cubicBezTo>
                    <a:pt x="1349" y="1543"/>
                    <a:pt x="1604" y="1103"/>
                    <a:pt x="1860" y="674"/>
                  </a:cubicBezTo>
                  <a:cubicBezTo>
                    <a:pt x="1758" y="511"/>
                    <a:pt x="1615" y="367"/>
                    <a:pt x="1451" y="245"/>
                  </a:cubicBezTo>
                  <a:cubicBezTo>
                    <a:pt x="1263" y="108"/>
                    <a:pt x="1029" y="1"/>
                    <a:pt x="7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6"/>
            <p:cNvSpPr/>
            <p:nvPr/>
          </p:nvSpPr>
          <p:spPr>
            <a:xfrm>
              <a:off x="2481900" y="2160338"/>
              <a:ext cx="44200" cy="57000"/>
            </a:xfrm>
            <a:custGeom>
              <a:avLst/>
              <a:gdLst/>
              <a:ahLst/>
              <a:cxnLst/>
              <a:rect l="l" t="t" r="r" b="b"/>
              <a:pathLst>
                <a:path w="1768" h="2280" extrusionOk="0">
                  <a:moveTo>
                    <a:pt x="1369" y="1"/>
                  </a:moveTo>
                  <a:lnTo>
                    <a:pt x="1339" y="62"/>
                  </a:lnTo>
                  <a:cubicBezTo>
                    <a:pt x="920" y="727"/>
                    <a:pt x="470" y="1370"/>
                    <a:pt x="0" y="2003"/>
                  </a:cubicBezTo>
                  <a:cubicBezTo>
                    <a:pt x="143" y="2096"/>
                    <a:pt x="276" y="2187"/>
                    <a:pt x="419" y="2280"/>
                  </a:cubicBezTo>
                  <a:cubicBezTo>
                    <a:pt x="899" y="1667"/>
                    <a:pt x="1349" y="1013"/>
                    <a:pt x="1748" y="328"/>
                  </a:cubicBezTo>
                  <a:lnTo>
                    <a:pt x="1768" y="298"/>
                  </a:lnTo>
                  <a:cubicBezTo>
                    <a:pt x="1635" y="195"/>
                    <a:pt x="1502" y="103"/>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6"/>
            <p:cNvSpPr/>
            <p:nvPr/>
          </p:nvSpPr>
          <p:spPr>
            <a:xfrm>
              <a:off x="2492375" y="2167763"/>
              <a:ext cx="44975" cy="56475"/>
            </a:xfrm>
            <a:custGeom>
              <a:avLst/>
              <a:gdLst/>
              <a:ahLst/>
              <a:cxnLst/>
              <a:rect l="l" t="t" r="r" b="b"/>
              <a:pathLst>
                <a:path w="1799" h="2259" extrusionOk="0">
                  <a:moveTo>
                    <a:pt x="1349" y="1"/>
                  </a:moveTo>
                  <a:lnTo>
                    <a:pt x="1329" y="31"/>
                  </a:lnTo>
                  <a:cubicBezTo>
                    <a:pt x="930" y="716"/>
                    <a:pt x="480" y="1370"/>
                    <a:pt x="0" y="1983"/>
                  </a:cubicBezTo>
                  <a:lnTo>
                    <a:pt x="0" y="1992"/>
                  </a:lnTo>
                  <a:cubicBezTo>
                    <a:pt x="123" y="2074"/>
                    <a:pt x="255" y="2167"/>
                    <a:pt x="378" y="2258"/>
                  </a:cubicBezTo>
                  <a:lnTo>
                    <a:pt x="389" y="2238"/>
                  </a:lnTo>
                  <a:cubicBezTo>
                    <a:pt x="909" y="1656"/>
                    <a:pt x="1379" y="1032"/>
                    <a:pt x="1778" y="358"/>
                  </a:cubicBezTo>
                  <a:lnTo>
                    <a:pt x="1798" y="328"/>
                  </a:lnTo>
                  <a:cubicBezTo>
                    <a:pt x="1655" y="215"/>
                    <a:pt x="1502" y="113"/>
                    <a:pt x="1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6"/>
            <p:cNvSpPr/>
            <p:nvPr/>
          </p:nvSpPr>
          <p:spPr>
            <a:xfrm>
              <a:off x="2501800" y="2175938"/>
              <a:ext cx="53425" cy="60675"/>
            </a:xfrm>
            <a:custGeom>
              <a:avLst/>
              <a:gdLst/>
              <a:ahLst/>
              <a:cxnLst/>
              <a:rect l="l" t="t" r="r" b="b"/>
              <a:pathLst>
                <a:path w="2137" h="2427" extrusionOk="0">
                  <a:moveTo>
                    <a:pt x="1421" y="1"/>
                  </a:moveTo>
                  <a:lnTo>
                    <a:pt x="1401" y="31"/>
                  </a:lnTo>
                  <a:cubicBezTo>
                    <a:pt x="1002" y="705"/>
                    <a:pt x="532" y="1329"/>
                    <a:pt x="12" y="1911"/>
                  </a:cubicBezTo>
                  <a:lnTo>
                    <a:pt x="1" y="1931"/>
                  </a:lnTo>
                  <a:cubicBezTo>
                    <a:pt x="205" y="2064"/>
                    <a:pt x="400" y="2197"/>
                    <a:pt x="594" y="2330"/>
                  </a:cubicBezTo>
                  <a:cubicBezTo>
                    <a:pt x="645" y="2371"/>
                    <a:pt x="706" y="2412"/>
                    <a:pt x="768" y="2421"/>
                  </a:cubicBezTo>
                  <a:cubicBezTo>
                    <a:pt x="784" y="2425"/>
                    <a:pt x="800" y="2427"/>
                    <a:pt x="817" y="2427"/>
                  </a:cubicBezTo>
                  <a:cubicBezTo>
                    <a:pt x="941" y="2427"/>
                    <a:pt x="1056" y="2328"/>
                    <a:pt x="1156" y="2238"/>
                  </a:cubicBezTo>
                  <a:cubicBezTo>
                    <a:pt x="1533" y="1849"/>
                    <a:pt x="1851" y="1400"/>
                    <a:pt x="2075" y="900"/>
                  </a:cubicBezTo>
                  <a:cubicBezTo>
                    <a:pt x="2106" y="848"/>
                    <a:pt x="2126" y="787"/>
                    <a:pt x="2137" y="726"/>
                  </a:cubicBezTo>
                  <a:cubicBezTo>
                    <a:pt x="2137" y="552"/>
                    <a:pt x="1994" y="419"/>
                    <a:pt x="1860" y="327"/>
                  </a:cubicBezTo>
                  <a:cubicBezTo>
                    <a:pt x="1717" y="215"/>
                    <a:pt x="1574" y="113"/>
                    <a:pt x="1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6"/>
            <p:cNvSpPr/>
            <p:nvPr/>
          </p:nvSpPr>
          <p:spPr>
            <a:xfrm>
              <a:off x="2318950" y="2155188"/>
              <a:ext cx="156600" cy="136975"/>
            </a:xfrm>
            <a:custGeom>
              <a:avLst/>
              <a:gdLst/>
              <a:ahLst/>
              <a:cxnLst/>
              <a:rect l="l" t="t" r="r" b="b"/>
              <a:pathLst>
                <a:path w="6264" h="5479" extrusionOk="0">
                  <a:moveTo>
                    <a:pt x="1115" y="0"/>
                  </a:moveTo>
                  <a:cubicBezTo>
                    <a:pt x="1108" y="0"/>
                    <a:pt x="1101" y="1"/>
                    <a:pt x="1094" y="3"/>
                  </a:cubicBezTo>
                  <a:cubicBezTo>
                    <a:pt x="1042" y="3"/>
                    <a:pt x="1001" y="54"/>
                    <a:pt x="981" y="95"/>
                  </a:cubicBezTo>
                  <a:cubicBezTo>
                    <a:pt x="960" y="136"/>
                    <a:pt x="940" y="177"/>
                    <a:pt x="910" y="207"/>
                  </a:cubicBezTo>
                  <a:cubicBezTo>
                    <a:pt x="654" y="636"/>
                    <a:pt x="399" y="1076"/>
                    <a:pt x="143" y="1505"/>
                  </a:cubicBezTo>
                  <a:lnTo>
                    <a:pt x="82" y="1596"/>
                  </a:lnTo>
                  <a:cubicBezTo>
                    <a:pt x="41" y="1668"/>
                    <a:pt x="0" y="1739"/>
                    <a:pt x="11" y="1821"/>
                  </a:cubicBezTo>
                  <a:cubicBezTo>
                    <a:pt x="31" y="1903"/>
                    <a:pt x="102" y="1964"/>
                    <a:pt x="164" y="2025"/>
                  </a:cubicBezTo>
                  <a:cubicBezTo>
                    <a:pt x="542" y="2332"/>
                    <a:pt x="951" y="2608"/>
                    <a:pt x="1339" y="2904"/>
                  </a:cubicBezTo>
                  <a:cubicBezTo>
                    <a:pt x="2513" y="3773"/>
                    <a:pt x="3698" y="4641"/>
                    <a:pt x="4894" y="5479"/>
                  </a:cubicBezTo>
                  <a:cubicBezTo>
                    <a:pt x="5353" y="4845"/>
                    <a:pt x="5803" y="4202"/>
                    <a:pt x="6222" y="3537"/>
                  </a:cubicBezTo>
                  <a:lnTo>
                    <a:pt x="6263" y="3487"/>
                  </a:lnTo>
                  <a:cubicBezTo>
                    <a:pt x="4608" y="2281"/>
                    <a:pt x="2922" y="1137"/>
                    <a:pt x="1206" y="34"/>
                  </a:cubicBezTo>
                  <a:cubicBezTo>
                    <a:pt x="1181" y="17"/>
                    <a:pt x="114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6"/>
            <p:cNvSpPr/>
            <p:nvPr/>
          </p:nvSpPr>
          <p:spPr>
            <a:xfrm>
              <a:off x="2441300" y="2242338"/>
              <a:ext cx="44200" cy="56975"/>
            </a:xfrm>
            <a:custGeom>
              <a:avLst/>
              <a:gdLst/>
              <a:ahLst/>
              <a:cxnLst/>
              <a:rect l="l" t="t" r="r" b="b"/>
              <a:pathLst>
                <a:path w="1768" h="2279" extrusionOk="0">
                  <a:moveTo>
                    <a:pt x="1369" y="1"/>
                  </a:moveTo>
                  <a:lnTo>
                    <a:pt x="1328" y="51"/>
                  </a:lnTo>
                  <a:cubicBezTo>
                    <a:pt x="909" y="716"/>
                    <a:pt x="459" y="1359"/>
                    <a:pt x="0" y="1993"/>
                  </a:cubicBezTo>
                  <a:cubicBezTo>
                    <a:pt x="133" y="2085"/>
                    <a:pt x="276" y="2187"/>
                    <a:pt x="409" y="2279"/>
                  </a:cubicBezTo>
                  <a:cubicBezTo>
                    <a:pt x="899" y="1656"/>
                    <a:pt x="1338" y="1002"/>
                    <a:pt x="1737" y="317"/>
                  </a:cubicBezTo>
                  <a:lnTo>
                    <a:pt x="1767" y="287"/>
                  </a:lnTo>
                  <a:cubicBezTo>
                    <a:pt x="1635" y="185"/>
                    <a:pt x="1502" y="92"/>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6"/>
            <p:cNvSpPr/>
            <p:nvPr/>
          </p:nvSpPr>
          <p:spPr>
            <a:xfrm>
              <a:off x="2460950" y="2257663"/>
              <a:ext cx="53650" cy="60675"/>
            </a:xfrm>
            <a:custGeom>
              <a:avLst/>
              <a:gdLst/>
              <a:ahLst/>
              <a:cxnLst/>
              <a:rect l="l" t="t" r="r" b="b"/>
              <a:pathLst>
                <a:path w="2146" h="2427" extrusionOk="0">
                  <a:moveTo>
                    <a:pt x="1431" y="1"/>
                  </a:moveTo>
                  <a:lnTo>
                    <a:pt x="1410" y="31"/>
                  </a:lnTo>
                  <a:cubicBezTo>
                    <a:pt x="1002" y="705"/>
                    <a:pt x="532" y="1339"/>
                    <a:pt x="11" y="1921"/>
                  </a:cubicBezTo>
                  <a:lnTo>
                    <a:pt x="0" y="1931"/>
                  </a:lnTo>
                  <a:cubicBezTo>
                    <a:pt x="205" y="2064"/>
                    <a:pt x="399" y="2197"/>
                    <a:pt x="593" y="2340"/>
                  </a:cubicBezTo>
                  <a:cubicBezTo>
                    <a:pt x="654" y="2371"/>
                    <a:pt x="706" y="2412"/>
                    <a:pt x="767" y="2422"/>
                  </a:cubicBezTo>
                  <a:cubicBezTo>
                    <a:pt x="785" y="2425"/>
                    <a:pt x="802" y="2427"/>
                    <a:pt x="819" y="2427"/>
                  </a:cubicBezTo>
                  <a:cubicBezTo>
                    <a:pt x="950" y="2427"/>
                    <a:pt x="1065" y="2328"/>
                    <a:pt x="1155" y="2238"/>
                  </a:cubicBezTo>
                  <a:cubicBezTo>
                    <a:pt x="1533" y="1850"/>
                    <a:pt x="1850" y="1400"/>
                    <a:pt x="2075" y="900"/>
                  </a:cubicBezTo>
                  <a:cubicBezTo>
                    <a:pt x="2105" y="848"/>
                    <a:pt x="2136" y="787"/>
                    <a:pt x="2136" y="726"/>
                  </a:cubicBezTo>
                  <a:cubicBezTo>
                    <a:pt x="2146" y="552"/>
                    <a:pt x="1993" y="419"/>
                    <a:pt x="1860" y="328"/>
                  </a:cubicBezTo>
                  <a:cubicBezTo>
                    <a:pt x="1717" y="215"/>
                    <a:pt x="1574" y="113"/>
                    <a:pt x="1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6"/>
            <p:cNvSpPr/>
            <p:nvPr/>
          </p:nvSpPr>
          <p:spPr>
            <a:xfrm>
              <a:off x="2451500" y="2249488"/>
              <a:ext cx="45225" cy="56475"/>
            </a:xfrm>
            <a:custGeom>
              <a:avLst/>
              <a:gdLst/>
              <a:ahLst/>
              <a:cxnLst/>
              <a:rect l="l" t="t" r="r" b="b"/>
              <a:pathLst>
                <a:path w="1809" h="2259" extrusionOk="0">
                  <a:moveTo>
                    <a:pt x="1359" y="1"/>
                  </a:moveTo>
                  <a:lnTo>
                    <a:pt x="1329" y="31"/>
                  </a:lnTo>
                  <a:cubicBezTo>
                    <a:pt x="930" y="716"/>
                    <a:pt x="491" y="1370"/>
                    <a:pt x="1" y="1993"/>
                  </a:cubicBezTo>
                  <a:cubicBezTo>
                    <a:pt x="123" y="2085"/>
                    <a:pt x="256" y="2167"/>
                    <a:pt x="378" y="2258"/>
                  </a:cubicBezTo>
                  <a:lnTo>
                    <a:pt x="389" y="2248"/>
                  </a:lnTo>
                  <a:cubicBezTo>
                    <a:pt x="910" y="1666"/>
                    <a:pt x="1380" y="1032"/>
                    <a:pt x="1788" y="358"/>
                  </a:cubicBezTo>
                  <a:lnTo>
                    <a:pt x="1809" y="328"/>
                  </a:lnTo>
                  <a:cubicBezTo>
                    <a:pt x="1656" y="215"/>
                    <a:pt x="1502" y="113"/>
                    <a:pt x="1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and text 1">
  <p:cSld name="CUSTOM_4_1">
    <p:spTree>
      <p:nvGrpSpPr>
        <p:cNvPr id="1" name="Shape 4607"/>
        <p:cNvGrpSpPr/>
        <p:nvPr/>
      </p:nvGrpSpPr>
      <p:grpSpPr>
        <a:xfrm>
          <a:off x="0" y="0"/>
          <a:ext cx="0" cy="0"/>
          <a:chOff x="0" y="0"/>
          <a:chExt cx="0" cy="0"/>
        </a:xfrm>
      </p:grpSpPr>
      <p:sp>
        <p:nvSpPr>
          <p:cNvPr id="4608" name="Google Shape;460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09" name="Google Shape;4609;p17"/>
          <p:cNvSpPr txBox="1">
            <a:spLocks noGrp="1"/>
          </p:cNvSpPr>
          <p:nvPr>
            <p:ph type="body" idx="1"/>
          </p:nvPr>
        </p:nvSpPr>
        <p:spPr>
          <a:xfrm>
            <a:off x="720000" y="1139550"/>
            <a:ext cx="7704000" cy="2727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4610" name="Google Shape;4610;p17"/>
          <p:cNvSpPr/>
          <p:nvPr/>
        </p:nvSpPr>
        <p:spPr>
          <a:xfrm>
            <a:off x="5558661" y="1949817"/>
            <a:ext cx="3615283" cy="3279401"/>
          </a:xfrm>
          <a:custGeom>
            <a:avLst/>
            <a:gdLst/>
            <a:ahLst/>
            <a:cxnLst/>
            <a:rect l="l" t="t" r="r" b="b"/>
            <a:pathLst>
              <a:path w="18268" h="16571" extrusionOk="0">
                <a:moveTo>
                  <a:pt x="18267" y="0"/>
                </a:moveTo>
                <a:cubicBezTo>
                  <a:pt x="17011" y="685"/>
                  <a:pt x="15979" y="1778"/>
                  <a:pt x="15438" y="3106"/>
                </a:cubicBezTo>
                <a:cubicBezTo>
                  <a:pt x="14743" y="4812"/>
                  <a:pt x="14896" y="6733"/>
                  <a:pt x="14937" y="8572"/>
                </a:cubicBezTo>
                <a:cubicBezTo>
                  <a:pt x="14937" y="9083"/>
                  <a:pt x="14937" y="9603"/>
                  <a:pt x="14773" y="10084"/>
                </a:cubicBezTo>
                <a:cubicBezTo>
                  <a:pt x="14318" y="11360"/>
                  <a:pt x="12827" y="11974"/>
                  <a:pt x="11468" y="11974"/>
                </a:cubicBezTo>
                <a:cubicBezTo>
                  <a:pt x="11456" y="11974"/>
                  <a:pt x="11444" y="11974"/>
                  <a:pt x="11433" y="11974"/>
                </a:cubicBezTo>
                <a:cubicBezTo>
                  <a:pt x="10074" y="11974"/>
                  <a:pt x="8746" y="11524"/>
                  <a:pt x="7387" y="11412"/>
                </a:cubicBezTo>
                <a:cubicBezTo>
                  <a:pt x="7166" y="11393"/>
                  <a:pt x="6944" y="11383"/>
                  <a:pt x="6721" y="11383"/>
                </a:cubicBezTo>
                <a:cubicBezTo>
                  <a:pt x="4806" y="11383"/>
                  <a:pt x="2877" y="12088"/>
                  <a:pt x="1512" y="13424"/>
                </a:cubicBezTo>
                <a:cubicBezTo>
                  <a:pt x="849" y="14078"/>
                  <a:pt x="327" y="14875"/>
                  <a:pt x="0" y="15733"/>
                </a:cubicBezTo>
                <a:lnTo>
                  <a:pt x="0" y="16571"/>
                </a:lnTo>
                <a:lnTo>
                  <a:pt x="18267" y="16571"/>
                </a:lnTo>
                <a:lnTo>
                  <a:pt x="18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7"/>
          <p:cNvSpPr/>
          <p:nvPr/>
        </p:nvSpPr>
        <p:spPr>
          <a:xfrm flipH="1">
            <a:off x="7580902" y="-57150"/>
            <a:ext cx="1699735" cy="2112278"/>
          </a:xfrm>
          <a:custGeom>
            <a:avLst/>
            <a:gdLst/>
            <a:ahLst/>
            <a:cxnLst/>
            <a:rect l="l" t="t" r="r" b="b"/>
            <a:pathLst>
              <a:path w="12384" h="15390" extrusionOk="0">
                <a:moveTo>
                  <a:pt x="1" y="0"/>
                </a:moveTo>
                <a:lnTo>
                  <a:pt x="1" y="9307"/>
                </a:lnTo>
                <a:cubicBezTo>
                  <a:pt x="471" y="9440"/>
                  <a:pt x="869" y="9593"/>
                  <a:pt x="951" y="9634"/>
                </a:cubicBezTo>
                <a:cubicBezTo>
                  <a:pt x="3195" y="10921"/>
                  <a:pt x="5082" y="15390"/>
                  <a:pt x="7943" y="15390"/>
                </a:cubicBezTo>
                <a:cubicBezTo>
                  <a:pt x="8533" y="15390"/>
                  <a:pt x="9165" y="15200"/>
                  <a:pt x="9849" y="14753"/>
                </a:cubicBezTo>
                <a:cubicBezTo>
                  <a:pt x="12036" y="13322"/>
                  <a:pt x="12383" y="9787"/>
                  <a:pt x="11484" y="7540"/>
                </a:cubicBezTo>
                <a:cubicBezTo>
                  <a:pt x="10615" y="5394"/>
                  <a:pt x="8388" y="3351"/>
                  <a:pt x="8848" y="858"/>
                </a:cubicBezTo>
                <a:cubicBezTo>
                  <a:pt x="8910" y="562"/>
                  <a:pt x="8991" y="276"/>
                  <a:pt x="9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17"/>
          <p:cNvGrpSpPr/>
          <p:nvPr/>
        </p:nvGrpSpPr>
        <p:grpSpPr>
          <a:xfrm rot="5400000">
            <a:off x="6378467" y="-65786"/>
            <a:ext cx="81758" cy="608663"/>
            <a:chOff x="-1154155" y="1061718"/>
            <a:chExt cx="36015" cy="268015"/>
          </a:xfrm>
        </p:grpSpPr>
        <p:sp>
          <p:nvSpPr>
            <p:cNvPr id="4613" name="Google Shape;4613;p17"/>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7"/>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7"/>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6" name="Google Shape;4616;p17"/>
          <p:cNvSpPr/>
          <p:nvPr/>
        </p:nvSpPr>
        <p:spPr>
          <a:xfrm rot="10800000">
            <a:off x="8691720" y="448048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7"/>
          <p:cNvSpPr/>
          <p:nvPr/>
        </p:nvSpPr>
        <p:spPr>
          <a:xfrm rot="10800000">
            <a:off x="8423999" y="-291219"/>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7"/>
          <p:cNvSpPr/>
          <p:nvPr/>
        </p:nvSpPr>
        <p:spPr>
          <a:xfrm>
            <a:off x="6723676" y="472727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7"/>
          <p:cNvSpPr/>
          <p:nvPr/>
        </p:nvSpPr>
        <p:spPr>
          <a:xfrm>
            <a:off x="8424000" y="113955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0" name="Google Shape;4620;p17"/>
          <p:cNvGrpSpPr/>
          <p:nvPr/>
        </p:nvGrpSpPr>
        <p:grpSpPr>
          <a:xfrm>
            <a:off x="6774807" y="-1050323"/>
            <a:ext cx="1517538" cy="1495345"/>
            <a:chOff x="-1517525" y="-541175"/>
            <a:chExt cx="1096725" cy="1080686"/>
          </a:xfrm>
        </p:grpSpPr>
        <p:sp>
          <p:nvSpPr>
            <p:cNvPr id="4621" name="Google Shape;4621;p17"/>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7"/>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7"/>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7"/>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7"/>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7"/>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7"/>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7"/>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7"/>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7"/>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7"/>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7"/>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7"/>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7"/>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7"/>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7"/>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7"/>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7"/>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7"/>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7"/>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7"/>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7"/>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7"/>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7"/>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7"/>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7"/>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7"/>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7"/>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7"/>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7"/>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7"/>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7"/>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7"/>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7"/>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7"/>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7"/>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7"/>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7"/>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7"/>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7"/>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7"/>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7"/>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7"/>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7"/>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7"/>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7"/>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7"/>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7"/>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7"/>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7"/>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7"/>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7"/>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7"/>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7"/>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7"/>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7"/>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7"/>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7"/>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7"/>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7"/>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7"/>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7"/>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7"/>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7"/>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7"/>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7"/>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7"/>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7"/>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7"/>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7"/>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7"/>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7"/>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7"/>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7"/>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7"/>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7"/>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7"/>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7"/>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7"/>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7"/>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7"/>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7"/>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7"/>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7"/>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7"/>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7"/>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7"/>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7"/>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7"/>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7"/>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7"/>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7"/>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7"/>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7"/>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7"/>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7"/>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7"/>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7"/>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7"/>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7"/>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7"/>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7"/>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7"/>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7"/>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7"/>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7"/>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7"/>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7"/>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7"/>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7"/>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7"/>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7"/>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7"/>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7"/>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7"/>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7"/>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7"/>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7"/>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7"/>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7"/>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7"/>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7"/>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7"/>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7"/>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7"/>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7"/>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7"/>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7"/>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7"/>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7"/>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7"/>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7"/>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7"/>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7"/>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7"/>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7"/>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7"/>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7"/>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7"/>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7"/>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7"/>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7"/>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7"/>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7"/>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7"/>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7"/>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7"/>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7"/>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7"/>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7"/>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7"/>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7"/>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7"/>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7"/>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7"/>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7"/>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7"/>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7"/>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7"/>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7"/>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7"/>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7"/>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7"/>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7"/>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7"/>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7"/>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7"/>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7"/>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7"/>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7"/>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7"/>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7"/>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7"/>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7"/>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7"/>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7"/>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7"/>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7"/>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7"/>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7"/>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7"/>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7"/>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7"/>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7"/>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7"/>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7"/>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7"/>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7"/>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7"/>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7"/>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7"/>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7"/>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7"/>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7"/>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7"/>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7"/>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7"/>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7"/>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7"/>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7"/>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7"/>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7"/>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7"/>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7"/>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7"/>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7"/>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7"/>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7"/>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7"/>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7"/>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7"/>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7"/>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7"/>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7"/>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7"/>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7"/>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7"/>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7"/>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7"/>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7"/>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7"/>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7"/>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7"/>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7"/>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7"/>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7"/>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7"/>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7"/>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7"/>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7"/>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7"/>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7"/>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7"/>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7"/>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7"/>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7"/>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7"/>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7"/>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7"/>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7"/>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7"/>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7"/>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7"/>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7"/>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7"/>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7"/>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7"/>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7"/>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7"/>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7"/>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7"/>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7"/>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7"/>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7"/>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7"/>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7"/>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7"/>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7"/>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7"/>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7"/>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7"/>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7"/>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7"/>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7"/>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7"/>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7"/>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7"/>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7"/>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7"/>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7"/>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7"/>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7"/>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7"/>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7"/>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7"/>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7"/>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7"/>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7"/>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7"/>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7"/>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7"/>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7"/>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7"/>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7"/>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7"/>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7"/>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7"/>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7"/>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7"/>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7"/>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7"/>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7"/>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7"/>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7"/>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7"/>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7"/>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7"/>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7"/>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7"/>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7"/>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7"/>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7"/>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7"/>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7"/>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7"/>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7"/>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7"/>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7"/>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7"/>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7"/>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7"/>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7"/>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7"/>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7"/>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7"/>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7"/>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7"/>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7"/>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7"/>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7"/>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7"/>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7"/>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7"/>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7"/>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7"/>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7"/>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7"/>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7"/>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7"/>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7"/>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7"/>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7"/>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7"/>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7"/>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7"/>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7"/>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and three columns">
  <p:cSld name="CUSTOM_6">
    <p:spTree>
      <p:nvGrpSpPr>
        <p:cNvPr id="1" name="Shape 5307"/>
        <p:cNvGrpSpPr/>
        <p:nvPr/>
      </p:nvGrpSpPr>
      <p:grpSpPr>
        <a:xfrm>
          <a:off x="0" y="0"/>
          <a:ext cx="0" cy="0"/>
          <a:chOff x="0" y="0"/>
          <a:chExt cx="0" cy="0"/>
        </a:xfrm>
      </p:grpSpPr>
      <p:sp>
        <p:nvSpPr>
          <p:cNvPr id="5308" name="Google Shape;530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09" name="Google Shape;5309;p19"/>
          <p:cNvSpPr txBox="1">
            <a:spLocks noGrp="1"/>
          </p:cNvSpPr>
          <p:nvPr>
            <p:ph type="subTitle" idx="1"/>
          </p:nvPr>
        </p:nvSpPr>
        <p:spPr>
          <a:xfrm>
            <a:off x="713225" y="2611913"/>
            <a:ext cx="2272200" cy="16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0" name="Google Shape;5310;p19"/>
          <p:cNvSpPr txBox="1">
            <a:spLocks noGrp="1"/>
          </p:cNvSpPr>
          <p:nvPr>
            <p:ph type="subTitle" idx="2"/>
          </p:nvPr>
        </p:nvSpPr>
        <p:spPr>
          <a:xfrm>
            <a:off x="3435875" y="2611913"/>
            <a:ext cx="2272200" cy="16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1" name="Google Shape;5311;p19"/>
          <p:cNvSpPr txBox="1">
            <a:spLocks noGrp="1"/>
          </p:cNvSpPr>
          <p:nvPr>
            <p:ph type="subTitle" idx="3"/>
          </p:nvPr>
        </p:nvSpPr>
        <p:spPr>
          <a:xfrm>
            <a:off x="6158525" y="2611913"/>
            <a:ext cx="2272200" cy="16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2" name="Google Shape;5312;p19"/>
          <p:cNvSpPr txBox="1">
            <a:spLocks noGrp="1"/>
          </p:cNvSpPr>
          <p:nvPr>
            <p:ph type="subTitle" idx="4"/>
          </p:nvPr>
        </p:nvSpPr>
        <p:spPr>
          <a:xfrm>
            <a:off x="713225" y="2079238"/>
            <a:ext cx="2272200" cy="4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13" name="Google Shape;5313;p19"/>
          <p:cNvSpPr txBox="1">
            <a:spLocks noGrp="1"/>
          </p:cNvSpPr>
          <p:nvPr>
            <p:ph type="subTitle" idx="5"/>
          </p:nvPr>
        </p:nvSpPr>
        <p:spPr>
          <a:xfrm>
            <a:off x="3435884" y="2079238"/>
            <a:ext cx="2272200" cy="4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14" name="Google Shape;5314;p19"/>
          <p:cNvSpPr txBox="1">
            <a:spLocks noGrp="1"/>
          </p:cNvSpPr>
          <p:nvPr>
            <p:ph type="subTitle" idx="6"/>
          </p:nvPr>
        </p:nvSpPr>
        <p:spPr>
          <a:xfrm>
            <a:off x="6158525" y="2079238"/>
            <a:ext cx="2272200" cy="439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15" name="Google Shape;5315;p19"/>
          <p:cNvSpPr/>
          <p:nvPr/>
        </p:nvSpPr>
        <p:spPr>
          <a:xfrm>
            <a:off x="6216852" y="-35700"/>
            <a:ext cx="2958500" cy="572691"/>
          </a:xfrm>
          <a:custGeom>
            <a:avLst/>
            <a:gdLst/>
            <a:ahLst/>
            <a:cxnLst/>
            <a:rect l="l" t="t" r="r" b="b"/>
            <a:pathLst>
              <a:path w="17829" h="8031" extrusionOk="0">
                <a:moveTo>
                  <a:pt x="1" y="1"/>
                </a:moveTo>
                <a:cubicBezTo>
                  <a:pt x="103" y="624"/>
                  <a:pt x="266" y="1196"/>
                  <a:pt x="420" y="1584"/>
                </a:cubicBezTo>
                <a:cubicBezTo>
                  <a:pt x="1074" y="3352"/>
                  <a:pt x="2381" y="4864"/>
                  <a:pt x="3975" y="5865"/>
                </a:cubicBezTo>
                <a:cubicBezTo>
                  <a:pt x="6672" y="7571"/>
                  <a:pt x="10074" y="7509"/>
                  <a:pt x="13159" y="7591"/>
                </a:cubicBezTo>
                <a:cubicBezTo>
                  <a:pt x="14712" y="7622"/>
                  <a:pt x="16378" y="7591"/>
                  <a:pt x="17828" y="8031"/>
                </a:cubicBezTo>
                <a:lnTo>
                  <a:pt x="178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6" name="Google Shape;5316;p19"/>
          <p:cNvGrpSpPr/>
          <p:nvPr/>
        </p:nvGrpSpPr>
        <p:grpSpPr>
          <a:xfrm>
            <a:off x="8718569" y="2155041"/>
            <a:ext cx="81758" cy="608663"/>
            <a:chOff x="-1154155" y="1061718"/>
            <a:chExt cx="36015" cy="268015"/>
          </a:xfrm>
        </p:grpSpPr>
        <p:sp>
          <p:nvSpPr>
            <p:cNvPr id="5317" name="Google Shape;5317;p19"/>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9"/>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9"/>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0" name="Google Shape;5320;p19"/>
          <p:cNvSpPr/>
          <p:nvPr/>
        </p:nvSpPr>
        <p:spPr>
          <a:xfrm>
            <a:off x="8677501" y="12713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9"/>
          <p:cNvSpPr/>
          <p:nvPr/>
        </p:nvSpPr>
        <p:spPr>
          <a:xfrm>
            <a:off x="8497645" y="3772918"/>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9"/>
          <p:cNvSpPr/>
          <p:nvPr/>
        </p:nvSpPr>
        <p:spPr>
          <a:xfrm flipH="1">
            <a:off x="-51212" y="3000881"/>
            <a:ext cx="785653" cy="2142631"/>
          </a:xfrm>
          <a:custGeom>
            <a:avLst/>
            <a:gdLst/>
            <a:ahLst/>
            <a:cxnLst/>
            <a:rect l="l" t="t" r="r" b="b"/>
            <a:pathLst>
              <a:path w="4660" h="8031" extrusionOk="0">
                <a:moveTo>
                  <a:pt x="4659" y="0"/>
                </a:moveTo>
                <a:cubicBezTo>
                  <a:pt x="2534" y="2023"/>
                  <a:pt x="154" y="4066"/>
                  <a:pt x="11" y="7152"/>
                </a:cubicBezTo>
                <a:cubicBezTo>
                  <a:pt x="1" y="7438"/>
                  <a:pt x="1" y="7733"/>
                  <a:pt x="31" y="8030"/>
                </a:cubicBezTo>
                <a:lnTo>
                  <a:pt x="4659" y="8030"/>
                </a:lnTo>
                <a:lnTo>
                  <a:pt x="46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9"/>
          <p:cNvSpPr/>
          <p:nvPr/>
        </p:nvSpPr>
        <p:spPr>
          <a:xfrm>
            <a:off x="151351" y="423061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9"/>
          <p:cNvSpPr/>
          <p:nvPr/>
        </p:nvSpPr>
        <p:spPr>
          <a:xfrm>
            <a:off x="-423040" y="1287973"/>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9"/>
          <p:cNvSpPr/>
          <p:nvPr/>
        </p:nvSpPr>
        <p:spPr>
          <a:xfrm>
            <a:off x="366000" y="465845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19"/>
          <p:cNvGrpSpPr/>
          <p:nvPr/>
        </p:nvGrpSpPr>
        <p:grpSpPr>
          <a:xfrm>
            <a:off x="-801143" y="-146798"/>
            <a:ext cx="1517538" cy="1495345"/>
            <a:chOff x="-1517525" y="-541175"/>
            <a:chExt cx="1096725" cy="1080686"/>
          </a:xfrm>
        </p:grpSpPr>
        <p:sp>
          <p:nvSpPr>
            <p:cNvPr id="5327" name="Google Shape;5327;p19"/>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9"/>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9"/>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9"/>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9"/>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9"/>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9"/>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9"/>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9"/>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9"/>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9"/>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9"/>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9"/>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9"/>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9"/>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9"/>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9"/>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9"/>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9"/>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9"/>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9"/>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9"/>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9"/>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9"/>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9"/>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9"/>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9"/>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9"/>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9"/>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9"/>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9"/>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9"/>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9"/>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9"/>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9"/>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9"/>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9"/>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9"/>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9"/>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9"/>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9"/>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9"/>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9"/>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9"/>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9"/>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9"/>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9"/>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9"/>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9"/>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9"/>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9"/>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9"/>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9"/>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9"/>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9"/>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9"/>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9"/>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9"/>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9"/>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9"/>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9"/>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9"/>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9"/>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9"/>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9"/>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9"/>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9"/>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9"/>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9"/>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9"/>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9"/>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9"/>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9"/>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9"/>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9"/>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9"/>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9"/>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9"/>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9"/>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9"/>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9"/>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9"/>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9"/>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9"/>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9"/>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9"/>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9"/>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9"/>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9"/>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9"/>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9"/>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9"/>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9"/>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9"/>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9"/>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9"/>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9"/>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9"/>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9"/>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9"/>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9"/>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9"/>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9"/>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9"/>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9"/>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9"/>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9"/>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9"/>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9"/>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9"/>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9"/>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9"/>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9"/>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9"/>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9"/>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9"/>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9"/>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9"/>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9"/>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9"/>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9"/>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9"/>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9"/>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9"/>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9"/>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9"/>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9"/>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9"/>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9"/>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9"/>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9"/>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9"/>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9"/>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9"/>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9"/>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9"/>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9"/>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9"/>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9"/>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9"/>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9"/>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9"/>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9"/>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9"/>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9"/>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9"/>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9"/>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9"/>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9"/>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9"/>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9"/>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9"/>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9"/>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19"/>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9"/>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9"/>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9"/>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9"/>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9"/>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9"/>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9"/>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9"/>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9"/>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9"/>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9"/>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9"/>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9"/>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9"/>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9"/>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9"/>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9"/>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9"/>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9"/>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9"/>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9"/>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9"/>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9"/>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9"/>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9"/>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9"/>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9"/>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9"/>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9"/>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9"/>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9"/>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9"/>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9"/>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9"/>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9"/>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9"/>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9"/>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9"/>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9"/>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9"/>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9"/>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9"/>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9"/>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9"/>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9"/>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9"/>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9"/>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9"/>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9"/>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9"/>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9"/>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9"/>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9"/>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9"/>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9"/>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9"/>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9"/>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9"/>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9"/>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9"/>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9"/>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9"/>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9"/>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9"/>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9"/>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9"/>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9"/>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9"/>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9"/>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9"/>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9"/>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9"/>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9"/>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9"/>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9"/>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19"/>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19"/>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9"/>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9"/>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9"/>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9"/>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9"/>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19"/>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19"/>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19"/>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19"/>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19"/>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19"/>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19"/>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19"/>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19"/>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19"/>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19"/>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19"/>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19"/>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19"/>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19"/>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19"/>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19"/>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19"/>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9"/>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9"/>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19"/>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19"/>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9"/>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9"/>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9"/>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9"/>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9"/>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9"/>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9"/>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9"/>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9"/>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9"/>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9"/>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9"/>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9"/>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9"/>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9"/>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9"/>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9"/>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9"/>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9"/>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9"/>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9"/>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9"/>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9"/>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9"/>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9"/>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9"/>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9"/>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9"/>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9"/>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9"/>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9"/>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9"/>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9"/>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9"/>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9"/>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9"/>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9"/>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9"/>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9"/>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9"/>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9"/>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9"/>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9"/>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9"/>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9"/>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9"/>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9"/>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9"/>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9"/>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9"/>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9"/>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9"/>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9"/>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9"/>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9"/>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9"/>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9"/>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9"/>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9"/>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9"/>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9"/>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9"/>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9"/>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9"/>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9"/>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9"/>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9"/>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9"/>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9"/>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9"/>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9"/>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9"/>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9"/>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9"/>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9"/>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9"/>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9"/>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9"/>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and four columns">
  <p:cSld name="CUSTOM_5">
    <p:spTree>
      <p:nvGrpSpPr>
        <p:cNvPr id="1" name="Shape 5663"/>
        <p:cNvGrpSpPr/>
        <p:nvPr/>
      </p:nvGrpSpPr>
      <p:grpSpPr>
        <a:xfrm>
          <a:off x="0" y="0"/>
          <a:ext cx="0" cy="0"/>
          <a:chOff x="0" y="0"/>
          <a:chExt cx="0" cy="0"/>
        </a:xfrm>
      </p:grpSpPr>
      <p:sp>
        <p:nvSpPr>
          <p:cNvPr id="5664" name="Google Shape;566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65" name="Google Shape;5665;p20"/>
          <p:cNvSpPr txBox="1">
            <a:spLocks noGrp="1"/>
          </p:cNvSpPr>
          <p:nvPr>
            <p:ph type="subTitle" idx="1"/>
          </p:nvPr>
        </p:nvSpPr>
        <p:spPr>
          <a:xfrm>
            <a:off x="1362125" y="1825100"/>
            <a:ext cx="2853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6" name="Google Shape;5666;p20"/>
          <p:cNvSpPr txBox="1">
            <a:spLocks noGrp="1"/>
          </p:cNvSpPr>
          <p:nvPr>
            <p:ph type="subTitle" idx="2"/>
          </p:nvPr>
        </p:nvSpPr>
        <p:spPr>
          <a:xfrm>
            <a:off x="5570403" y="1825100"/>
            <a:ext cx="2853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7" name="Google Shape;5667;p20"/>
          <p:cNvSpPr txBox="1">
            <a:spLocks noGrp="1"/>
          </p:cNvSpPr>
          <p:nvPr>
            <p:ph type="subTitle" idx="3"/>
          </p:nvPr>
        </p:nvSpPr>
        <p:spPr>
          <a:xfrm>
            <a:off x="1362125" y="3573925"/>
            <a:ext cx="2853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8" name="Google Shape;5668;p20"/>
          <p:cNvSpPr txBox="1">
            <a:spLocks noGrp="1"/>
          </p:cNvSpPr>
          <p:nvPr>
            <p:ph type="subTitle" idx="4"/>
          </p:nvPr>
        </p:nvSpPr>
        <p:spPr>
          <a:xfrm>
            <a:off x="5570403" y="3573925"/>
            <a:ext cx="2853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69" name="Google Shape;5669;p20"/>
          <p:cNvSpPr txBox="1">
            <a:spLocks noGrp="1"/>
          </p:cNvSpPr>
          <p:nvPr>
            <p:ph type="subTitle" idx="5"/>
          </p:nvPr>
        </p:nvSpPr>
        <p:spPr>
          <a:xfrm>
            <a:off x="1362125" y="1243775"/>
            <a:ext cx="2853600" cy="6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70" name="Google Shape;5670;p20"/>
          <p:cNvSpPr txBox="1">
            <a:spLocks noGrp="1"/>
          </p:cNvSpPr>
          <p:nvPr>
            <p:ph type="subTitle" idx="6"/>
          </p:nvPr>
        </p:nvSpPr>
        <p:spPr>
          <a:xfrm>
            <a:off x="1362125" y="2992750"/>
            <a:ext cx="2853600" cy="6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71" name="Google Shape;5671;p20"/>
          <p:cNvSpPr txBox="1">
            <a:spLocks noGrp="1"/>
          </p:cNvSpPr>
          <p:nvPr>
            <p:ph type="subTitle" idx="7"/>
          </p:nvPr>
        </p:nvSpPr>
        <p:spPr>
          <a:xfrm>
            <a:off x="5570403" y="1243775"/>
            <a:ext cx="2853600" cy="6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72" name="Google Shape;5672;p20"/>
          <p:cNvSpPr txBox="1">
            <a:spLocks noGrp="1"/>
          </p:cNvSpPr>
          <p:nvPr>
            <p:ph type="subTitle" idx="8"/>
          </p:nvPr>
        </p:nvSpPr>
        <p:spPr>
          <a:xfrm>
            <a:off x="5570403" y="2992750"/>
            <a:ext cx="2853600" cy="66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73" name="Google Shape;5673;p20"/>
          <p:cNvSpPr/>
          <p:nvPr/>
        </p:nvSpPr>
        <p:spPr>
          <a:xfrm flipH="1">
            <a:off x="8043689" y="-16308"/>
            <a:ext cx="1100336" cy="1261808"/>
          </a:xfrm>
          <a:custGeom>
            <a:avLst/>
            <a:gdLst/>
            <a:ahLst/>
            <a:cxnLst/>
            <a:rect l="l" t="t" r="r" b="b"/>
            <a:pathLst>
              <a:path w="17337" h="10844" extrusionOk="0">
                <a:moveTo>
                  <a:pt x="0" y="1"/>
                </a:moveTo>
                <a:lnTo>
                  <a:pt x="0" y="9155"/>
                </a:lnTo>
                <a:cubicBezTo>
                  <a:pt x="1195" y="10044"/>
                  <a:pt x="2615" y="10626"/>
                  <a:pt x="4087" y="10789"/>
                </a:cubicBezTo>
                <a:cubicBezTo>
                  <a:pt x="4402" y="10826"/>
                  <a:pt x="4719" y="10844"/>
                  <a:pt x="5036" y="10844"/>
                </a:cubicBezTo>
                <a:cubicBezTo>
                  <a:pt x="7468" y="10844"/>
                  <a:pt x="9885" y="9787"/>
                  <a:pt x="11504" y="7970"/>
                </a:cubicBezTo>
                <a:cubicBezTo>
                  <a:pt x="12882" y="6407"/>
                  <a:pt x="13649" y="4414"/>
                  <a:pt x="14773" y="2668"/>
                </a:cubicBezTo>
                <a:cubicBezTo>
                  <a:pt x="15437" y="1635"/>
                  <a:pt x="16305" y="645"/>
                  <a:pt x="17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0"/>
          <p:cNvSpPr/>
          <p:nvPr/>
        </p:nvSpPr>
        <p:spPr>
          <a:xfrm rot="10800000">
            <a:off x="-10259" y="-26533"/>
            <a:ext cx="2826790" cy="1651166"/>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0"/>
          <p:cNvSpPr/>
          <p:nvPr/>
        </p:nvSpPr>
        <p:spPr>
          <a:xfrm>
            <a:off x="8667226" y="41598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0"/>
          <p:cNvSpPr/>
          <p:nvPr/>
        </p:nvSpPr>
        <p:spPr>
          <a:xfrm>
            <a:off x="3019385" y="-562589"/>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0"/>
          <p:cNvSpPr/>
          <p:nvPr/>
        </p:nvSpPr>
        <p:spPr>
          <a:xfrm>
            <a:off x="-691775" y="-159034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20"/>
          <p:cNvGrpSpPr/>
          <p:nvPr/>
        </p:nvGrpSpPr>
        <p:grpSpPr>
          <a:xfrm>
            <a:off x="8430782" y="2005540"/>
            <a:ext cx="1517538" cy="1495345"/>
            <a:chOff x="-1517525" y="-541175"/>
            <a:chExt cx="1096725" cy="1080686"/>
          </a:xfrm>
        </p:grpSpPr>
        <p:sp>
          <p:nvSpPr>
            <p:cNvPr id="5679" name="Google Shape;5679;p20"/>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0"/>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0"/>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0"/>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0"/>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0"/>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0"/>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0"/>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0"/>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0"/>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0"/>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0"/>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0"/>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0"/>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0"/>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0"/>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0"/>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0"/>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0"/>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0"/>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0"/>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0"/>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0"/>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0"/>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0"/>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0"/>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0"/>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0"/>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0"/>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0"/>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0"/>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0"/>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0"/>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0"/>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0"/>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0"/>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0"/>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0"/>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0"/>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0"/>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0"/>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0"/>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0"/>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0"/>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0"/>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0"/>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0"/>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0"/>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0"/>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0"/>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0"/>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0"/>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0"/>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0"/>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0"/>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0"/>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0"/>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0"/>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0"/>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0"/>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0"/>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0"/>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0"/>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0"/>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0"/>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20"/>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0"/>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0"/>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0"/>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0"/>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0"/>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0"/>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0"/>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0"/>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0"/>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0"/>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0"/>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0"/>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0"/>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0"/>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0"/>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0"/>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0"/>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0"/>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0"/>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0"/>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0"/>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0"/>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0"/>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0"/>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0"/>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0"/>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0"/>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0"/>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0"/>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0"/>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0"/>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0"/>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0"/>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0"/>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20"/>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20"/>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0"/>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0"/>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0"/>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0"/>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0"/>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0"/>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0"/>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0"/>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0"/>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0"/>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0"/>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0"/>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0"/>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0"/>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0"/>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0"/>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0"/>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0"/>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0"/>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0"/>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0"/>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0"/>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0"/>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0"/>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0"/>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0"/>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0"/>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0"/>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0"/>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0"/>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0"/>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0"/>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0"/>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0"/>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0"/>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0"/>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0"/>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0"/>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0"/>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0"/>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0"/>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0"/>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0"/>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0"/>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20"/>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0"/>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0"/>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0"/>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0"/>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0"/>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0"/>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0"/>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0"/>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0"/>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0"/>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0"/>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0"/>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0"/>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0"/>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0"/>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0"/>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20"/>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20"/>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0"/>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0"/>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0"/>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0"/>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0"/>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0"/>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0"/>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0"/>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20"/>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20"/>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20"/>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20"/>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0"/>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0"/>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0"/>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0"/>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0"/>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0"/>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0"/>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0"/>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0"/>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0"/>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0"/>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0"/>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0"/>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0"/>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0"/>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0"/>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0"/>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0"/>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0"/>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0"/>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0"/>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0"/>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0"/>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0"/>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0"/>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0"/>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0"/>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20"/>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0"/>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0"/>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0"/>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0"/>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0"/>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0"/>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0"/>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0"/>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0"/>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0"/>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0"/>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0"/>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0"/>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20"/>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20"/>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0"/>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0"/>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0"/>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0"/>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0"/>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0"/>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0"/>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0"/>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0"/>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0"/>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0"/>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0"/>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0"/>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20"/>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0"/>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0"/>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0"/>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0"/>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0"/>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0"/>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0"/>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0"/>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0"/>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0"/>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0"/>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0"/>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0"/>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0"/>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0"/>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0"/>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0"/>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0"/>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0"/>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0"/>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0"/>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0"/>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0"/>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0"/>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0"/>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0"/>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0"/>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0"/>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20"/>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20"/>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0"/>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0"/>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0"/>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0"/>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0"/>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0"/>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0"/>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0"/>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0"/>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0"/>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0"/>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0"/>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0"/>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0"/>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0"/>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0"/>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0"/>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0"/>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0"/>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0"/>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0"/>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0"/>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0"/>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0"/>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0"/>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0"/>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0"/>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0"/>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0"/>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0"/>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0"/>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0"/>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0"/>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0"/>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0"/>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0"/>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0"/>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0"/>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0"/>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0"/>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0"/>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0"/>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0"/>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0"/>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0"/>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0"/>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0"/>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0"/>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0"/>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0"/>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0"/>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0"/>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0"/>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0"/>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0"/>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0"/>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0"/>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20"/>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0"/>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0"/>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0"/>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0"/>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0"/>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0"/>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0"/>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0"/>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0"/>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20"/>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0"/>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20"/>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20"/>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0"/>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20"/>
          <p:cNvSpPr/>
          <p:nvPr/>
        </p:nvSpPr>
        <p:spPr>
          <a:xfrm>
            <a:off x="8548595" y="1120055"/>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6" name="Google Shape;6016;p20"/>
          <p:cNvGrpSpPr/>
          <p:nvPr/>
        </p:nvGrpSpPr>
        <p:grpSpPr>
          <a:xfrm>
            <a:off x="294294" y="1120041"/>
            <a:ext cx="81758" cy="608663"/>
            <a:chOff x="-1154155" y="1061718"/>
            <a:chExt cx="36015" cy="268015"/>
          </a:xfrm>
        </p:grpSpPr>
        <p:sp>
          <p:nvSpPr>
            <p:cNvPr id="6017" name="Google Shape;6017;p20"/>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0"/>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0"/>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and six columns">
  <p:cSld name="CUSTOM_7">
    <p:spTree>
      <p:nvGrpSpPr>
        <p:cNvPr id="1" name="Shape 6020"/>
        <p:cNvGrpSpPr/>
        <p:nvPr/>
      </p:nvGrpSpPr>
      <p:grpSpPr>
        <a:xfrm>
          <a:off x="0" y="0"/>
          <a:ext cx="0" cy="0"/>
          <a:chOff x="0" y="0"/>
          <a:chExt cx="0" cy="0"/>
        </a:xfrm>
      </p:grpSpPr>
      <p:sp>
        <p:nvSpPr>
          <p:cNvPr id="6021" name="Google Shape;602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22" name="Google Shape;6022;p21"/>
          <p:cNvSpPr txBox="1">
            <a:spLocks noGrp="1"/>
          </p:cNvSpPr>
          <p:nvPr>
            <p:ph type="subTitle" idx="1"/>
          </p:nvPr>
        </p:nvSpPr>
        <p:spPr>
          <a:xfrm>
            <a:off x="723900" y="171015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3" name="Google Shape;6023;p21"/>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4" name="Google Shape;6024;p21"/>
          <p:cNvSpPr txBox="1">
            <a:spLocks noGrp="1"/>
          </p:cNvSpPr>
          <p:nvPr>
            <p:ph type="subTitle" idx="3"/>
          </p:nvPr>
        </p:nvSpPr>
        <p:spPr>
          <a:xfrm>
            <a:off x="723900"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5" name="Google Shape;6025;p21"/>
          <p:cNvSpPr txBox="1">
            <a:spLocks noGrp="1"/>
          </p:cNvSpPr>
          <p:nvPr>
            <p:ph type="subTitle" idx="4"/>
          </p:nvPr>
        </p:nvSpPr>
        <p:spPr>
          <a:xfrm>
            <a:off x="3578998"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6" name="Google Shape;6026;p21"/>
          <p:cNvSpPr txBox="1">
            <a:spLocks noGrp="1"/>
          </p:cNvSpPr>
          <p:nvPr>
            <p:ph type="subTitle" idx="5"/>
          </p:nvPr>
        </p:nvSpPr>
        <p:spPr>
          <a:xfrm>
            <a:off x="6434097"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7" name="Google Shape;6027;p21"/>
          <p:cNvSpPr txBox="1">
            <a:spLocks noGrp="1"/>
          </p:cNvSpPr>
          <p:nvPr>
            <p:ph type="subTitle" idx="6"/>
          </p:nvPr>
        </p:nvSpPr>
        <p:spPr>
          <a:xfrm>
            <a:off x="6434097" y="349880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028" name="Google Shape;6028;p21"/>
          <p:cNvSpPr txBox="1">
            <a:spLocks noGrp="1"/>
          </p:cNvSpPr>
          <p:nvPr>
            <p:ph type="subTitle" idx="7"/>
          </p:nvPr>
        </p:nvSpPr>
        <p:spPr>
          <a:xfrm>
            <a:off x="723900" y="1060275"/>
            <a:ext cx="1984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29" name="Google Shape;6029;p21"/>
          <p:cNvSpPr txBox="1">
            <a:spLocks noGrp="1"/>
          </p:cNvSpPr>
          <p:nvPr>
            <p:ph type="subTitle" idx="8"/>
          </p:nvPr>
        </p:nvSpPr>
        <p:spPr>
          <a:xfrm>
            <a:off x="3579000" y="1060284"/>
            <a:ext cx="1984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30" name="Google Shape;6030;p21"/>
          <p:cNvSpPr txBox="1">
            <a:spLocks noGrp="1"/>
          </p:cNvSpPr>
          <p:nvPr>
            <p:ph type="subTitle" idx="9"/>
          </p:nvPr>
        </p:nvSpPr>
        <p:spPr>
          <a:xfrm>
            <a:off x="6434097" y="1060284"/>
            <a:ext cx="1984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31" name="Google Shape;6031;p21"/>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32" name="Google Shape;6032;p21"/>
          <p:cNvSpPr txBox="1">
            <a:spLocks noGrp="1"/>
          </p:cNvSpPr>
          <p:nvPr>
            <p:ph type="subTitle" idx="14"/>
          </p:nvPr>
        </p:nvSpPr>
        <p:spPr>
          <a:xfrm>
            <a:off x="3579000" y="2845800"/>
            <a:ext cx="1984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33" name="Google Shape;6033;p21"/>
          <p:cNvSpPr txBox="1">
            <a:spLocks noGrp="1"/>
          </p:cNvSpPr>
          <p:nvPr>
            <p:ph type="subTitle" idx="15"/>
          </p:nvPr>
        </p:nvSpPr>
        <p:spPr>
          <a:xfrm>
            <a:off x="6434097" y="2845800"/>
            <a:ext cx="1984200" cy="65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34" name="Google Shape;6034;p21"/>
          <p:cNvSpPr/>
          <p:nvPr/>
        </p:nvSpPr>
        <p:spPr>
          <a:xfrm rot="10800000" flipH="1">
            <a:off x="6647978" y="-207740"/>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1"/>
          <p:cNvSpPr/>
          <p:nvPr/>
        </p:nvSpPr>
        <p:spPr>
          <a:xfrm rot="10800000" flipH="1">
            <a:off x="-232890" y="-8"/>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6" name="Google Shape;6036;p21"/>
          <p:cNvGrpSpPr/>
          <p:nvPr/>
        </p:nvGrpSpPr>
        <p:grpSpPr>
          <a:xfrm rot="10800000" flipH="1">
            <a:off x="8430782" y="68489"/>
            <a:ext cx="1517538" cy="1495345"/>
            <a:chOff x="-1517525" y="-541175"/>
            <a:chExt cx="1096725" cy="1080686"/>
          </a:xfrm>
        </p:grpSpPr>
        <p:sp>
          <p:nvSpPr>
            <p:cNvPr id="6037" name="Google Shape;6037;p21"/>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1"/>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1"/>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1"/>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1"/>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1"/>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1"/>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1"/>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1"/>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1"/>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1"/>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1"/>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1"/>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1"/>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1"/>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1"/>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1"/>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1"/>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1"/>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1"/>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1"/>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1"/>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1"/>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1"/>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1"/>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1"/>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1"/>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1"/>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1"/>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1"/>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1"/>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1"/>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1"/>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1"/>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1"/>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21"/>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21"/>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1"/>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1"/>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1"/>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1"/>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1"/>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1"/>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1"/>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1"/>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1"/>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1"/>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1"/>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1"/>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1"/>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1"/>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1"/>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1"/>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1"/>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1"/>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1"/>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21"/>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21"/>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21"/>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21"/>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21"/>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21"/>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21"/>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21"/>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21"/>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21"/>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21"/>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21"/>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21"/>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21"/>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21"/>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21"/>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21"/>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21"/>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21"/>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21"/>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21"/>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21"/>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21"/>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21"/>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21"/>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21"/>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21"/>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21"/>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21"/>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21"/>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21"/>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21"/>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21"/>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21"/>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21"/>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21"/>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21"/>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21"/>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21"/>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21"/>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21"/>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21"/>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21"/>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21"/>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21"/>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21"/>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21"/>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21"/>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1"/>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1"/>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21"/>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21"/>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1"/>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1"/>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1"/>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1"/>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1"/>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1"/>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1"/>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1"/>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1"/>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1"/>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1"/>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21"/>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21"/>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1"/>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1"/>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1"/>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1"/>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1"/>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1"/>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1"/>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1"/>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1"/>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1"/>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1"/>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1"/>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1"/>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1"/>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1"/>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1"/>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1"/>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1"/>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1"/>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21"/>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21"/>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1"/>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1"/>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1"/>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1"/>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1"/>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1"/>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1"/>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1"/>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1"/>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1"/>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1"/>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1"/>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1"/>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1"/>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1"/>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1"/>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1"/>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1"/>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1"/>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21"/>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21"/>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1"/>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1"/>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1"/>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1"/>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1"/>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1"/>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1"/>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1"/>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1"/>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1"/>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1"/>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1"/>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1"/>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1"/>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1"/>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1"/>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1"/>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1"/>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1"/>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21"/>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21"/>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1"/>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1"/>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1"/>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1"/>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1"/>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1"/>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1"/>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1"/>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1"/>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1"/>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1"/>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1"/>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1"/>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1"/>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1"/>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1"/>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1"/>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1"/>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1"/>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21"/>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21"/>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1"/>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1"/>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1"/>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1"/>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1"/>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1"/>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1"/>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1"/>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1"/>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1"/>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1"/>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1"/>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1"/>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1"/>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1"/>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1"/>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1"/>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1"/>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1"/>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21"/>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21"/>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1"/>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1"/>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1"/>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1"/>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1"/>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1"/>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1"/>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1"/>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1"/>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1"/>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1"/>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1"/>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1"/>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1"/>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1"/>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1"/>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1"/>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1"/>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1"/>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1"/>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1"/>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1"/>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1"/>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1"/>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1"/>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1"/>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1"/>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1"/>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1"/>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1"/>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1"/>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1"/>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1"/>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1"/>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1"/>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1"/>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1"/>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1"/>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1"/>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1"/>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1"/>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1"/>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1"/>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1"/>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1"/>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1"/>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1"/>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1"/>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1"/>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1"/>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1"/>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1"/>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1"/>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1"/>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1"/>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1"/>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1"/>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1"/>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1"/>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1"/>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1"/>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1"/>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1"/>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1"/>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1"/>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1"/>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1"/>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1"/>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1"/>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1"/>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1"/>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1"/>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1"/>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1"/>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1"/>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1"/>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1"/>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1"/>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1"/>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1"/>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1"/>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1"/>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1"/>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1"/>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1"/>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1"/>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1"/>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1"/>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1"/>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1"/>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1"/>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1"/>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1"/>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1"/>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1"/>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1"/>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1"/>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1"/>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1"/>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1"/>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1"/>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1"/>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1"/>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1"/>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1"/>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1"/>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1"/>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1"/>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1"/>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21"/>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21"/>
          <p:cNvGrpSpPr/>
          <p:nvPr/>
        </p:nvGrpSpPr>
        <p:grpSpPr>
          <a:xfrm rot="10800000" flipH="1">
            <a:off x="-828243" y="3924827"/>
            <a:ext cx="1517538" cy="1495345"/>
            <a:chOff x="-1517525" y="-541175"/>
            <a:chExt cx="1096725" cy="1080686"/>
          </a:xfrm>
        </p:grpSpPr>
        <p:sp>
          <p:nvSpPr>
            <p:cNvPr id="6374" name="Google Shape;6374;p21"/>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21"/>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1"/>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1"/>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1"/>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1"/>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1"/>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1"/>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1"/>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1"/>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1"/>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1"/>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1"/>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21"/>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21"/>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1"/>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1"/>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1"/>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1"/>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1"/>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1"/>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1"/>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1"/>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1"/>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1"/>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1"/>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21"/>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21"/>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21"/>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1"/>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1"/>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1"/>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1"/>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1"/>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1"/>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21"/>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1"/>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1"/>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1"/>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1"/>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1"/>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1"/>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1"/>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1"/>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1"/>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1"/>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1"/>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1"/>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1"/>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1"/>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1"/>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1"/>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1"/>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1"/>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1"/>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1"/>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1"/>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1"/>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1"/>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21"/>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21"/>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21"/>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21"/>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21"/>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21"/>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21"/>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1"/>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1"/>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1"/>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1"/>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1"/>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1"/>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1"/>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1"/>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1"/>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1"/>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1"/>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1"/>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1"/>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1"/>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1"/>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1"/>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1"/>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1"/>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1"/>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1"/>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1"/>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1"/>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1"/>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1"/>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1"/>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1"/>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1"/>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1"/>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1"/>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1"/>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21"/>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21"/>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1"/>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21"/>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21"/>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21"/>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1"/>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1"/>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1"/>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1"/>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1"/>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1"/>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1"/>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1"/>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1"/>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1"/>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1"/>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1"/>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1"/>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1"/>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1"/>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1"/>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1"/>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1"/>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1"/>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1"/>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1"/>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1"/>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1"/>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1"/>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1"/>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1"/>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1"/>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1"/>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1"/>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1"/>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1"/>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1"/>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1"/>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1"/>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1"/>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1"/>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1"/>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1"/>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1"/>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1"/>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1"/>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1"/>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1"/>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1"/>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1"/>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1"/>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1"/>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1"/>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1"/>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1"/>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1"/>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1"/>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1"/>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1"/>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1"/>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1"/>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1"/>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1"/>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1"/>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1"/>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1"/>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1"/>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1"/>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1"/>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1"/>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1"/>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1"/>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1"/>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1"/>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1"/>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1"/>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1"/>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1"/>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1"/>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1"/>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1"/>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1"/>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1"/>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1"/>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1"/>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1"/>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1"/>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1"/>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1"/>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1"/>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1"/>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1"/>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1"/>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1"/>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1"/>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1"/>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1"/>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1"/>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1"/>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1"/>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1"/>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1"/>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1"/>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1"/>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1"/>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1"/>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1"/>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1"/>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1"/>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1"/>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1"/>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1"/>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1"/>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1"/>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1"/>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1"/>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1"/>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1"/>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1"/>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1"/>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1"/>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1"/>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1"/>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1"/>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1"/>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1"/>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1"/>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1"/>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1"/>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1"/>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1"/>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1"/>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1"/>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1"/>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1"/>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1"/>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1"/>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1"/>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1"/>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1"/>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1"/>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1"/>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1"/>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1"/>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1"/>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1"/>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1"/>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1"/>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1"/>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1"/>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1"/>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1"/>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1"/>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1"/>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1"/>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1"/>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1"/>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1"/>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1"/>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1"/>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1"/>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1"/>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1"/>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1"/>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1"/>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1"/>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1"/>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1"/>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1"/>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1"/>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1"/>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1"/>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1"/>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1"/>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1"/>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1"/>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1"/>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1"/>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1"/>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1"/>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1"/>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1"/>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1"/>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1"/>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1"/>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1"/>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1"/>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21"/>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21"/>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1"/>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1"/>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21"/>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21"/>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1"/>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1"/>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1"/>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1"/>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1"/>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1"/>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1"/>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1"/>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1"/>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1"/>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1"/>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1"/>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1"/>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1"/>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1"/>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1"/>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1"/>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1"/>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1"/>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1"/>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1"/>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1"/>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1"/>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1"/>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1"/>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1"/>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1"/>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1"/>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1"/>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1"/>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1"/>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1"/>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1"/>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1"/>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1"/>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1"/>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1"/>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1"/>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1"/>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1"/>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1"/>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1"/>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1"/>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1"/>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1"/>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1"/>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21"/>
          <p:cNvSpPr/>
          <p:nvPr/>
        </p:nvSpPr>
        <p:spPr>
          <a:xfrm rot="10800000" flipH="1">
            <a:off x="0" y="4672501"/>
            <a:ext cx="9220167" cy="539499"/>
          </a:xfrm>
          <a:custGeom>
            <a:avLst/>
            <a:gdLst/>
            <a:ahLst/>
            <a:cxnLst/>
            <a:rect l="l" t="t" r="r" b="b"/>
            <a:pathLst>
              <a:path w="43869" h="8659" extrusionOk="0">
                <a:moveTo>
                  <a:pt x="0" y="1"/>
                </a:moveTo>
                <a:lnTo>
                  <a:pt x="0" y="3076"/>
                </a:lnTo>
                <a:cubicBezTo>
                  <a:pt x="572" y="2811"/>
                  <a:pt x="1185" y="2637"/>
                  <a:pt x="1808" y="2504"/>
                </a:cubicBezTo>
                <a:cubicBezTo>
                  <a:pt x="2757" y="2309"/>
                  <a:pt x="3718" y="2221"/>
                  <a:pt x="4682" y="2221"/>
                </a:cubicBezTo>
                <a:cubicBezTo>
                  <a:pt x="7038" y="2221"/>
                  <a:pt x="9409" y="2743"/>
                  <a:pt x="11656" y="3475"/>
                </a:cubicBezTo>
                <a:cubicBezTo>
                  <a:pt x="14834" y="4507"/>
                  <a:pt x="17858" y="5967"/>
                  <a:pt x="21014" y="7040"/>
                </a:cubicBezTo>
                <a:cubicBezTo>
                  <a:pt x="23870" y="8002"/>
                  <a:pt x="26864" y="8658"/>
                  <a:pt x="29877" y="8658"/>
                </a:cubicBezTo>
                <a:cubicBezTo>
                  <a:pt x="30130" y="8658"/>
                  <a:pt x="30384" y="8653"/>
                  <a:pt x="30638" y="8644"/>
                </a:cubicBezTo>
                <a:cubicBezTo>
                  <a:pt x="33898" y="8532"/>
                  <a:pt x="37187" y="7572"/>
                  <a:pt x="39792" y="5590"/>
                </a:cubicBezTo>
                <a:cubicBezTo>
                  <a:pt x="41651" y="4169"/>
                  <a:pt x="43123" y="2198"/>
                  <a:pt x="43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1"/>
          <p:cNvSpPr/>
          <p:nvPr/>
        </p:nvSpPr>
        <p:spPr>
          <a:xfrm rot="10800000" flipH="1">
            <a:off x="200501" y="1189889"/>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1"/>
          <p:cNvSpPr/>
          <p:nvPr/>
        </p:nvSpPr>
        <p:spPr>
          <a:xfrm rot="10800000" flipH="1">
            <a:off x="8502150" y="365481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1"/>
          <p:cNvSpPr/>
          <p:nvPr/>
        </p:nvSpPr>
        <p:spPr>
          <a:xfrm rot="10800000" flipH="1">
            <a:off x="5992451" y="4818739"/>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Numbers and text">
  <p:cSld name="CUSTOM_8">
    <p:spTree>
      <p:nvGrpSpPr>
        <p:cNvPr id="1" name="Shape 6714"/>
        <p:cNvGrpSpPr/>
        <p:nvPr/>
      </p:nvGrpSpPr>
      <p:grpSpPr>
        <a:xfrm>
          <a:off x="0" y="0"/>
          <a:ext cx="0" cy="0"/>
          <a:chOff x="0" y="0"/>
          <a:chExt cx="0" cy="0"/>
        </a:xfrm>
      </p:grpSpPr>
      <p:sp>
        <p:nvSpPr>
          <p:cNvPr id="6715" name="Google Shape;6715;p22"/>
          <p:cNvSpPr txBox="1">
            <a:spLocks noGrp="1"/>
          </p:cNvSpPr>
          <p:nvPr>
            <p:ph type="title" hasCustomPrompt="1"/>
          </p:nvPr>
        </p:nvSpPr>
        <p:spPr>
          <a:xfrm>
            <a:off x="4938169" y="1981488"/>
            <a:ext cx="3492600" cy="768900"/>
          </a:xfrm>
          <a:prstGeom prst="rect">
            <a:avLst/>
          </a:prstGeom>
          <a:solidFill>
            <a:schemeClr val="accen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16" name="Google Shape;6716;p22"/>
          <p:cNvSpPr txBox="1">
            <a:spLocks noGrp="1"/>
          </p:cNvSpPr>
          <p:nvPr>
            <p:ph type="subTitle" idx="1"/>
          </p:nvPr>
        </p:nvSpPr>
        <p:spPr>
          <a:xfrm>
            <a:off x="4938169" y="2748298"/>
            <a:ext cx="3492600" cy="41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717" name="Google Shape;6717;p22"/>
          <p:cNvSpPr txBox="1">
            <a:spLocks noGrp="1"/>
          </p:cNvSpPr>
          <p:nvPr>
            <p:ph type="title" idx="2" hasCustomPrompt="1"/>
          </p:nvPr>
        </p:nvSpPr>
        <p:spPr>
          <a:xfrm>
            <a:off x="4938169" y="539489"/>
            <a:ext cx="3492600" cy="768900"/>
          </a:xfrm>
          <a:prstGeom prst="rect">
            <a:avLst/>
          </a:prstGeom>
          <a:solidFill>
            <a:schemeClr val="accen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18" name="Google Shape;6718;p22"/>
          <p:cNvSpPr txBox="1">
            <a:spLocks noGrp="1"/>
          </p:cNvSpPr>
          <p:nvPr>
            <p:ph type="subTitle" idx="3"/>
          </p:nvPr>
        </p:nvSpPr>
        <p:spPr>
          <a:xfrm>
            <a:off x="4938169" y="1304184"/>
            <a:ext cx="3492600" cy="41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719" name="Google Shape;6719;p22"/>
          <p:cNvSpPr txBox="1">
            <a:spLocks noGrp="1"/>
          </p:cNvSpPr>
          <p:nvPr>
            <p:ph type="title" idx="4" hasCustomPrompt="1"/>
          </p:nvPr>
        </p:nvSpPr>
        <p:spPr>
          <a:xfrm>
            <a:off x="4938169" y="3423488"/>
            <a:ext cx="3492600" cy="768900"/>
          </a:xfrm>
          <a:prstGeom prst="rect">
            <a:avLst/>
          </a:prstGeom>
          <a:solidFill>
            <a:schemeClr val="accen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20" name="Google Shape;6720;p22"/>
          <p:cNvSpPr txBox="1">
            <a:spLocks noGrp="1"/>
          </p:cNvSpPr>
          <p:nvPr>
            <p:ph type="subTitle" idx="5"/>
          </p:nvPr>
        </p:nvSpPr>
        <p:spPr>
          <a:xfrm>
            <a:off x="4938169" y="4192411"/>
            <a:ext cx="3492600" cy="41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721" name="Google Shape;6721;p22"/>
          <p:cNvSpPr/>
          <p:nvPr/>
        </p:nvSpPr>
        <p:spPr>
          <a:xfrm>
            <a:off x="5791269" y="2102249"/>
            <a:ext cx="3352726" cy="3041317"/>
          </a:xfrm>
          <a:custGeom>
            <a:avLst/>
            <a:gdLst/>
            <a:ahLst/>
            <a:cxnLst/>
            <a:rect l="l" t="t" r="r" b="b"/>
            <a:pathLst>
              <a:path w="18268" h="16571" extrusionOk="0">
                <a:moveTo>
                  <a:pt x="18267" y="0"/>
                </a:moveTo>
                <a:cubicBezTo>
                  <a:pt x="17011" y="685"/>
                  <a:pt x="15979" y="1778"/>
                  <a:pt x="15438" y="3106"/>
                </a:cubicBezTo>
                <a:cubicBezTo>
                  <a:pt x="14743" y="4812"/>
                  <a:pt x="14896" y="6733"/>
                  <a:pt x="14937" y="8572"/>
                </a:cubicBezTo>
                <a:cubicBezTo>
                  <a:pt x="14937" y="9083"/>
                  <a:pt x="14937" y="9603"/>
                  <a:pt x="14773" y="10084"/>
                </a:cubicBezTo>
                <a:cubicBezTo>
                  <a:pt x="14318" y="11360"/>
                  <a:pt x="12827" y="11974"/>
                  <a:pt x="11468" y="11974"/>
                </a:cubicBezTo>
                <a:cubicBezTo>
                  <a:pt x="11456" y="11974"/>
                  <a:pt x="11444" y="11974"/>
                  <a:pt x="11433" y="11974"/>
                </a:cubicBezTo>
                <a:cubicBezTo>
                  <a:pt x="10074" y="11974"/>
                  <a:pt x="8746" y="11524"/>
                  <a:pt x="7387" y="11412"/>
                </a:cubicBezTo>
                <a:cubicBezTo>
                  <a:pt x="7166" y="11393"/>
                  <a:pt x="6944" y="11383"/>
                  <a:pt x="6721" y="11383"/>
                </a:cubicBezTo>
                <a:cubicBezTo>
                  <a:pt x="4806" y="11383"/>
                  <a:pt x="2877" y="12088"/>
                  <a:pt x="1512" y="13424"/>
                </a:cubicBezTo>
                <a:cubicBezTo>
                  <a:pt x="849" y="14078"/>
                  <a:pt x="327" y="14875"/>
                  <a:pt x="0" y="15733"/>
                </a:cubicBezTo>
                <a:lnTo>
                  <a:pt x="0" y="16571"/>
                </a:lnTo>
                <a:lnTo>
                  <a:pt x="18267" y="16571"/>
                </a:lnTo>
                <a:lnTo>
                  <a:pt x="18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2"/>
          <p:cNvSpPr/>
          <p:nvPr/>
        </p:nvSpPr>
        <p:spPr>
          <a:xfrm rot="10800000" flipH="1">
            <a:off x="3" y="8"/>
            <a:ext cx="2628891" cy="2425217"/>
          </a:xfrm>
          <a:custGeom>
            <a:avLst/>
            <a:gdLst/>
            <a:ahLst/>
            <a:cxnLst/>
            <a:rect l="l" t="t" r="r" b="b"/>
            <a:pathLst>
              <a:path w="16857" h="15551" extrusionOk="0">
                <a:moveTo>
                  <a:pt x="0" y="1"/>
                </a:moveTo>
                <a:lnTo>
                  <a:pt x="0" y="15550"/>
                </a:lnTo>
                <a:lnTo>
                  <a:pt x="14845" y="15550"/>
                </a:lnTo>
                <a:cubicBezTo>
                  <a:pt x="15324" y="14334"/>
                  <a:pt x="15856" y="12679"/>
                  <a:pt x="15958" y="12372"/>
                </a:cubicBezTo>
                <a:cubicBezTo>
                  <a:pt x="16489" y="10758"/>
                  <a:pt x="16857" y="9032"/>
                  <a:pt x="16469" y="7336"/>
                </a:cubicBezTo>
                <a:cubicBezTo>
                  <a:pt x="15274" y="2187"/>
                  <a:pt x="9614" y="2544"/>
                  <a:pt x="5507" y="2238"/>
                </a:cubicBezTo>
                <a:cubicBezTo>
                  <a:pt x="3402" y="2085"/>
                  <a:pt x="1349" y="132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2"/>
          <p:cNvSpPr/>
          <p:nvPr/>
        </p:nvSpPr>
        <p:spPr>
          <a:xfrm flipH="1">
            <a:off x="-563226" y="2396455"/>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2"/>
          <p:cNvSpPr/>
          <p:nvPr/>
        </p:nvSpPr>
        <p:spPr>
          <a:xfrm flipH="1">
            <a:off x="462695" y="1223150"/>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5" name="Google Shape;6725;p22"/>
          <p:cNvGrpSpPr/>
          <p:nvPr/>
        </p:nvGrpSpPr>
        <p:grpSpPr>
          <a:xfrm rot="-5400000" flipH="1">
            <a:off x="3311842" y="-38934"/>
            <a:ext cx="81758" cy="608663"/>
            <a:chOff x="-1154155" y="1061718"/>
            <a:chExt cx="36015" cy="268015"/>
          </a:xfrm>
        </p:grpSpPr>
        <p:sp>
          <p:nvSpPr>
            <p:cNvPr id="6726" name="Google Shape;6726;p22"/>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22"/>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22"/>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22"/>
          <p:cNvGrpSpPr/>
          <p:nvPr/>
        </p:nvGrpSpPr>
        <p:grpSpPr>
          <a:xfrm>
            <a:off x="8607257" y="224527"/>
            <a:ext cx="1517538" cy="1495345"/>
            <a:chOff x="-1517525" y="-541175"/>
            <a:chExt cx="1096725" cy="1080686"/>
          </a:xfrm>
        </p:grpSpPr>
        <p:sp>
          <p:nvSpPr>
            <p:cNvPr id="6730" name="Google Shape;6730;p22"/>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2"/>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2"/>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2"/>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2"/>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2"/>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2"/>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2"/>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2"/>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2"/>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2"/>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2"/>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2"/>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2"/>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2"/>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2"/>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2"/>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2"/>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2"/>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2"/>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2"/>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2"/>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2"/>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2"/>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2"/>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2"/>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2"/>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2"/>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2"/>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2"/>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2"/>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2"/>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2"/>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2"/>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2"/>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2"/>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2"/>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2"/>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2"/>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2"/>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2"/>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2"/>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2"/>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2"/>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2"/>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2"/>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2"/>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2"/>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2"/>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2"/>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2"/>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2"/>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2"/>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2"/>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2"/>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2"/>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2"/>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2"/>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2"/>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2"/>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2"/>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2"/>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2"/>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22"/>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22"/>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2"/>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2"/>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2"/>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2"/>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2"/>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2"/>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2"/>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2"/>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2"/>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2"/>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2"/>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2"/>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2"/>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2"/>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2"/>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2"/>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2"/>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2"/>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2"/>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2"/>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2"/>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2"/>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2"/>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2"/>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2"/>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2"/>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2"/>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2"/>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2"/>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2"/>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2"/>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2"/>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2"/>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22"/>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2"/>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2"/>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2"/>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2"/>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2"/>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2"/>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2"/>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22"/>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22"/>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22"/>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2"/>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2"/>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2"/>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2"/>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2"/>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2"/>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2"/>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2"/>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2"/>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2"/>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2"/>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2"/>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2"/>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2"/>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2"/>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2"/>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2"/>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2"/>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2"/>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2"/>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2"/>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2"/>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2"/>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2"/>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2"/>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2"/>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2"/>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2"/>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2"/>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2"/>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2"/>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2"/>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2"/>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2"/>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2"/>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22"/>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22"/>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2"/>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2"/>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2"/>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2"/>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2"/>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2"/>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2"/>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2"/>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2"/>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2"/>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2"/>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2"/>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2"/>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2"/>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2"/>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2"/>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2"/>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2"/>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2"/>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2"/>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2"/>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2"/>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2"/>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2"/>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2"/>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2"/>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2"/>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2"/>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2"/>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2"/>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2"/>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2"/>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2"/>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22"/>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22"/>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2"/>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2"/>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2"/>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2"/>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2"/>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2"/>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2"/>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2"/>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2"/>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2"/>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2"/>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2"/>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2"/>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2"/>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2"/>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2"/>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2"/>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2"/>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2"/>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2"/>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2"/>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2"/>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2"/>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2"/>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2"/>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2"/>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2"/>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2"/>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2"/>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2"/>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2"/>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2"/>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2"/>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22"/>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2"/>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2"/>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2"/>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2"/>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2"/>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2"/>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2"/>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22"/>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2"/>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2"/>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2"/>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2"/>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2"/>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2"/>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22"/>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22"/>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2"/>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2"/>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2"/>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2"/>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2"/>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2"/>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2"/>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2"/>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2"/>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2"/>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2"/>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2"/>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2"/>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2"/>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2"/>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2"/>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2"/>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2"/>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2"/>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2"/>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2"/>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2"/>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2"/>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2"/>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2"/>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2"/>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2"/>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2"/>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2"/>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2"/>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2"/>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2"/>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2"/>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2"/>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2"/>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2"/>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2"/>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2"/>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2"/>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2"/>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2"/>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2"/>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2"/>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2"/>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2"/>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2"/>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2"/>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2"/>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2"/>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2"/>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2"/>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2"/>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2"/>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2"/>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2"/>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2"/>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2"/>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2"/>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2"/>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2"/>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2"/>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2"/>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2"/>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2"/>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2"/>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2"/>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2"/>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2"/>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2"/>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2"/>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2"/>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2"/>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2"/>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2"/>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22"/>
          <p:cNvSpPr/>
          <p:nvPr/>
        </p:nvSpPr>
        <p:spPr>
          <a:xfrm flipH="1">
            <a:off x="296420" y="382162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hanks">
  <p:cSld name="CUSTOM_3_1">
    <p:spTree>
      <p:nvGrpSpPr>
        <p:cNvPr id="1" name="Shape 7067"/>
        <p:cNvGrpSpPr/>
        <p:nvPr/>
      </p:nvGrpSpPr>
      <p:grpSpPr>
        <a:xfrm>
          <a:off x="0" y="0"/>
          <a:ext cx="0" cy="0"/>
          <a:chOff x="0" y="0"/>
          <a:chExt cx="0" cy="0"/>
        </a:xfrm>
      </p:grpSpPr>
      <p:sp>
        <p:nvSpPr>
          <p:cNvPr id="7068" name="Google Shape;7068;p23"/>
          <p:cNvSpPr txBox="1">
            <a:spLocks noGrp="1"/>
          </p:cNvSpPr>
          <p:nvPr>
            <p:ph type="title"/>
          </p:nvPr>
        </p:nvSpPr>
        <p:spPr>
          <a:xfrm>
            <a:off x="713225" y="684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69" name="Google Shape;7069;p23"/>
          <p:cNvSpPr txBox="1">
            <a:spLocks noGrp="1"/>
          </p:cNvSpPr>
          <p:nvPr>
            <p:ph type="subTitle" idx="1"/>
          </p:nvPr>
        </p:nvSpPr>
        <p:spPr>
          <a:xfrm>
            <a:off x="713225" y="1743025"/>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70" name="Google Shape;7070;p23"/>
          <p:cNvSpPr txBox="1"/>
          <p:nvPr/>
        </p:nvSpPr>
        <p:spPr>
          <a:xfrm>
            <a:off x="713225" y="382970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u="sng">
                <a:solidFill>
                  <a:schemeClr val="hlink"/>
                </a:solidFill>
                <a:latin typeface="Albert Sans"/>
                <a:ea typeface="Albert Sans"/>
                <a:cs typeface="Albert Sans"/>
                <a:sym typeface="Albert Sans"/>
                <a:hlinkClick r:id="rId2"/>
              </a:rPr>
              <a:t>Slidesgo</a:t>
            </a:r>
            <a:r>
              <a:rPr lang="en" sz="1200">
                <a:solidFill>
                  <a:schemeClr val="dk1"/>
                </a:solidFill>
                <a:latin typeface="Albert Sans"/>
                <a:ea typeface="Albert Sans"/>
                <a:cs typeface="Albert Sans"/>
                <a:sym typeface="Albert Sans"/>
              </a:rPr>
              <a:t>, and includes icons by </a:t>
            </a:r>
            <a:r>
              <a:rPr lang="en" sz="12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b="1" u="sng">
                <a:solidFill>
                  <a:schemeClr val="dk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Albert Sans"/>
                <a:ea typeface="Albert Sans"/>
                <a:cs typeface="Albert Sans"/>
                <a:sym typeface="Albert Sans"/>
              </a:rPr>
              <a:t> </a:t>
            </a:r>
            <a:endParaRPr sz="1200" b="1" u="sng">
              <a:solidFill>
                <a:schemeClr val="dk1"/>
              </a:solidFill>
              <a:latin typeface="Albert Sans"/>
              <a:ea typeface="Albert Sans"/>
              <a:cs typeface="Albert Sans"/>
              <a:sym typeface="Albert Sans"/>
            </a:endParaRPr>
          </a:p>
        </p:txBody>
      </p:sp>
      <p:sp>
        <p:nvSpPr>
          <p:cNvPr id="7071" name="Google Shape;7071;p23"/>
          <p:cNvSpPr/>
          <p:nvPr/>
        </p:nvSpPr>
        <p:spPr>
          <a:xfrm rot="10800000">
            <a:off x="-151026" y="-323850"/>
            <a:ext cx="3615283" cy="3279401"/>
          </a:xfrm>
          <a:custGeom>
            <a:avLst/>
            <a:gdLst/>
            <a:ahLst/>
            <a:cxnLst/>
            <a:rect l="l" t="t" r="r" b="b"/>
            <a:pathLst>
              <a:path w="18268" h="16571" extrusionOk="0">
                <a:moveTo>
                  <a:pt x="18267" y="0"/>
                </a:moveTo>
                <a:cubicBezTo>
                  <a:pt x="17011" y="685"/>
                  <a:pt x="15979" y="1778"/>
                  <a:pt x="15438" y="3106"/>
                </a:cubicBezTo>
                <a:cubicBezTo>
                  <a:pt x="14743" y="4812"/>
                  <a:pt x="14896" y="6733"/>
                  <a:pt x="14937" y="8572"/>
                </a:cubicBezTo>
                <a:cubicBezTo>
                  <a:pt x="14937" y="9083"/>
                  <a:pt x="14937" y="9603"/>
                  <a:pt x="14773" y="10084"/>
                </a:cubicBezTo>
                <a:cubicBezTo>
                  <a:pt x="14318" y="11360"/>
                  <a:pt x="12827" y="11974"/>
                  <a:pt x="11468" y="11974"/>
                </a:cubicBezTo>
                <a:cubicBezTo>
                  <a:pt x="11456" y="11974"/>
                  <a:pt x="11444" y="11974"/>
                  <a:pt x="11433" y="11974"/>
                </a:cubicBezTo>
                <a:cubicBezTo>
                  <a:pt x="10074" y="11974"/>
                  <a:pt x="8746" y="11524"/>
                  <a:pt x="7387" y="11412"/>
                </a:cubicBezTo>
                <a:cubicBezTo>
                  <a:pt x="7166" y="11393"/>
                  <a:pt x="6944" y="11383"/>
                  <a:pt x="6721" y="11383"/>
                </a:cubicBezTo>
                <a:cubicBezTo>
                  <a:pt x="4806" y="11383"/>
                  <a:pt x="2877" y="12088"/>
                  <a:pt x="1512" y="13424"/>
                </a:cubicBezTo>
                <a:cubicBezTo>
                  <a:pt x="849" y="14078"/>
                  <a:pt x="327" y="14875"/>
                  <a:pt x="0" y="15733"/>
                </a:cubicBezTo>
                <a:lnTo>
                  <a:pt x="0" y="16571"/>
                </a:lnTo>
                <a:lnTo>
                  <a:pt x="18267" y="16571"/>
                </a:lnTo>
                <a:lnTo>
                  <a:pt x="18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3"/>
          <p:cNvSpPr/>
          <p:nvPr/>
        </p:nvSpPr>
        <p:spPr>
          <a:xfrm rot="10800000">
            <a:off x="6723119" y="2250211"/>
            <a:ext cx="2450825" cy="3045681"/>
          </a:xfrm>
          <a:custGeom>
            <a:avLst/>
            <a:gdLst/>
            <a:ahLst/>
            <a:cxnLst/>
            <a:rect l="l" t="t" r="r" b="b"/>
            <a:pathLst>
              <a:path w="12384" h="15390" extrusionOk="0">
                <a:moveTo>
                  <a:pt x="1" y="0"/>
                </a:moveTo>
                <a:lnTo>
                  <a:pt x="1" y="9307"/>
                </a:lnTo>
                <a:cubicBezTo>
                  <a:pt x="471" y="9440"/>
                  <a:pt x="869" y="9593"/>
                  <a:pt x="951" y="9634"/>
                </a:cubicBezTo>
                <a:cubicBezTo>
                  <a:pt x="3195" y="10921"/>
                  <a:pt x="5082" y="15390"/>
                  <a:pt x="7943" y="15390"/>
                </a:cubicBezTo>
                <a:cubicBezTo>
                  <a:pt x="8533" y="15390"/>
                  <a:pt x="9165" y="15200"/>
                  <a:pt x="9849" y="14753"/>
                </a:cubicBezTo>
                <a:cubicBezTo>
                  <a:pt x="12036" y="13322"/>
                  <a:pt x="12383" y="9787"/>
                  <a:pt x="11484" y="7540"/>
                </a:cubicBezTo>
                <a:cubicBezTo>
                  <a:pt x="10615" y="5394"/>
                  <a:pt x="8388" y="3351"/>
                  <a:pt x="8848" y="858"/>
                </a:cubicBezTo>
                <a:cubicBezTo>
                  <a:pt x="8910" y="562"/>
                  <a:pt x="8991" y="276"/>
                  <a:pt x="9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3" name="Google Shape;7073;p23"/>
          <p:cNvGrpSpPr/>
          <p:nvPr/>
        </p:nvGrpSpPr>
        <p:grpSpPr>
          <a:xfrm rot="10800000">
            <a:off x="8778767" y="1134364"/>
            <a:ext cx="81758" cy="608663"/>
            <a:chOff x="-1154155" y="1061718"/>
            <a:chExt cx="36015" cy="268015"/>
          </a:xfrm>
        </p:grpSpPr>
        <p:sp>
          <p:nvSpPr>
            <p:cNvPr id="7074" name="Google Shape;7074;p23"/>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3"/>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3"/>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7" name="Google Shape;7077;p23"/>
          <p:cNvSpPr/>
          <p:nvPr/>
        </p:nvSpPr>
        <p:spPr>
          <a:xfrm rot="10800000">
            <a:off x="5054674" y="4652256"/>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3"/>
          <p:cNvSpPr/>
          <p:nvPr/>
        </p:nvSpPr>
        <p:spPr>
          <a:xfrm>
            <a:off x="8691601" y="21917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3"/>
          <p:cNvSpPr/>
          <p:nvPr/>
        </p:nvSpPr>
        <p:spPr>
          <a:xfrm>
            <a:off x="2568000" y="-1495870"/>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0" name="Google Shape;7080;p23"/>
          <p:cNvGrpSpPr/>
          <p:nvPr/>
        </p:nvGrpSpPr>
        <p:grpSpPr>
          <a:xfrm>
            <a:off x="8536932" y="2411202"/>
            <a:ext cx="1517538" cy="1495345"/>
            <a:chOff x="-1517525" y="-541175"/>
            <a:chExt cx="1096725" cy="1080686"/>
          </a:xfrm>
        </p:grpSpPr>
        <p:sp>
          <p:nvSpPr>
            <p:cNvPr id="7081" name="Google Shape;7081;p23"/>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3"/>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3"/>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3"/>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3"/>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3"/>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23"/>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23"/>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3"/>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3"/>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3"/>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3"/>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3"/>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3"/>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3"/>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3"/>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3"/>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3"/>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3"/>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3"/>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3"/>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3"/>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3"/>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3"/>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3"/>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3"/>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3"/>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3"/>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3"/>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3"/>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3"/>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3"/>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3"/>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3"/>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3"/>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3"/>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3"/>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3"/>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3"/>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3"/>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3"/>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23"/>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3"/>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3"/>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3"/>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3"/>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3"/>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3"/>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3"/>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23"/>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23"/>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23"/>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3"/>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3"/>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3"/>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3"/>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3"/>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3"/>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3"/>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3"/>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3"/>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3"/>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3"/>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3"/>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3"/>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3"/>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3"/>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3"/>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3"/>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3"/>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3"/>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3"/>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3"/>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3"/>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3"/>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3"/>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3"/>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3"/>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3"/>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3"/>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3"/>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3"/>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3"/>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3"/>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3"/>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3"/>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3"/>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23"/>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23"/>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3"/>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3"/>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3"/>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3"/>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3"/>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3"/>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3"/>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3"/>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3"/>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3"/>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3"/>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3"/>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3"/>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3"/>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3"/>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3"/>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3"/>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3"/>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3"/>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3"/>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3"/>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3"/>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3"/>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3"/>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3"/>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3"/>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3"/>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3"/>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3"/>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3"/>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3"/>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3"/>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3"/>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23"/>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23"/>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3"/>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3"/>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3"/>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3"/>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3"/>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3"/>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3"/>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3"/>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3"/>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3"/>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3"/>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3"/>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3"/>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3"/>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3"/>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3"/>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3"/>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3"/>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3"/>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3"/>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3"/>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3"/>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3"/>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3"/>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3"/>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3"/>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3"/>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3"/>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3"/>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3"/>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3"/>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3"/>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3"/>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23"/>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3"/>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3"/>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3"/>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3"/>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3"/>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3"/>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3"/>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23"/>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23"/>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23"/>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23"/>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23"/>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23"/>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23"/>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23"/>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23"/>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23"/>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23"/>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23"/>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23"/>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23"/>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23"/>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23"/>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23"/>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23"/>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23"/>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23"/>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23"/>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23"/>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23"/>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23"/>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23"/>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23"/>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23"/>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23"/>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23"/>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23"/>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23"/>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23"/>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23"/>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23"/>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23"/>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23"/>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23"/>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23"/>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23"/>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23"/>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23"/>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23"/>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23"/>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23"/>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23"/>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23"/>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23"/>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23"/>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23"/>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23"/>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23"/>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23"/>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23"/>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23"/>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23"/>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23"/>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23"/>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23"/>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23"/>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23"/>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23"/>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23"/>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23"/>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23"/>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23"/>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23"/>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23"/>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23"/>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23"/>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23"/>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23"/>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23"/>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23"/>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23"/>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23"/>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23"/>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23"/>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23"/>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23"/>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23"/>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23"/>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23"/>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23"/>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23"/>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23"/>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23"/>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23"/>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23"/>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23"/>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23"/>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23"/>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23"/>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23"/>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23"/>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23"/>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23"/>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23"/>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23"/>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23"/>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23"/>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23"/>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23"/>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23"/>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23"/>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23"/>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23"/>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23"/>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23"/>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23"/>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23"/>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23"/>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23"/>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23"/>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23"/>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23"/>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23"/>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23"/>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23"/>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23"/>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23"/>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23"/>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23"/>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23"/>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23"/>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23"/>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23"/>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23"/>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23"/>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23"/>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23"/>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23"/>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23"/>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23"/>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23"/>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23"/>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23"/>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23"/>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23"/>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23"/>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23"/>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23"/>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23"/>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23"/>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23"/>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23"/>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23"/>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23"/>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23"/>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23"/>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23"/>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23"/>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23"/>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23"/>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23"/>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23"/>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23"/>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23"/>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23"/>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23"/>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23"/>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23"/>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23"/>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23"/>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23"/>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23"/>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23"/>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23"/>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23"/>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23"/>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23"/>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23"/>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7" name="Google Shape;7417;p23"/>
          <p:cNvSpPr/>
          <p:nvPr/>
        </p:nvSpPr>
        <p:spPr>
          <a:xfrm rot="10800000">
            <a:off x="195420" y="3497819"/>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Background">
  <p:cSld name="CUSTOM_9">
    <p:spTree>
      <p:nvGrpSpPr>
        <p:cNvPr id="1" name="Shape 7418"/>
        <p:cNvGrpSpPr/>
        <p:nvPr/>
      </p:nvGrpSpPr>
      <p:grpSpPr>
        <a:xfrm>
          <a:off x="0" y="0"/>
          <a:ext cx="0" cy="0"/>
          <a:chOff x="0" y="0"/>
          <a:chExt cx="0" cy="0"/>
        </a:xfrm>
      </p:grpSpPr>
      <p:sp>
        <p:nvSpPr>
          <p:cNvPr id="7419" name="Google Shape;7419;p24"/>
          <p:cNvSpPr/>
          <p:nvPr/>
        </p:nvSpPr>
        <p:spPr>
          <a:xfrm>
            <a:off x="5791269" y="2102249"/>
            <a:ext cx="3352726" cy="3041317"/>
          </a:xfrm>
          <a:custGeom>
            <a:avLst/>
            <a:gdLst/>
            <a:ahLst/>
            <a:cxnLst/>
            <a:rect l="l" t="t" r="r" b="b"/>
            <a:pathLst>
              <a:path w="18268" h="16571" extrusionOk="0">
                <a:moveTo>
                  <a:pt x="18267" y="0"/>
                </a:moveTo>
                <a:cubicBezTo>
                  <a:pt x="17011" y="685"/>
                  <a:pt x="15979" y="1778"/>
                  <a:pt x="15438" y="3106"/>
                </a:cubicBezTo>
                <a:cubicBezTo>
                  <a:pt x="14743" y="4812"/>
                  <a:pt x="14896" y="6733"/>
                  <a:pt x="14937" y="8572"/>
                </a:cubicBezTo>
                <a:cubicBezTo>
                  <a:pt x="14937" y="9083"/>
                  <a:pt x="14937" y="9603"/>
                  <a:pt x="14773" y="10084"/>
                </a:cubicBezTo>
                <a:cubicBezTo>
                  <a:pt x="14318" y="11360"/>
                  <a:pt x="12827" y="11974"/>
                  <a:pt x="11468" y="11974"/>
                </a:cubicBezTo>
                <a:cubicBezTo>
                  <a:pt x="11456" y="11974"/>
                  <a:pt x="11444" y="11974"/>
                  <a:pt x="11433" y="11974"/>
                </a:cubicBezTo>
                <a:cubicBezTo>
                  <a:pt x="10074" y="11974"/>
                  <a:pt x="8746" y="11524"/>
                  <a:pt x="7387" y="11412"/>
                </a:cubicBezTo>
                <a:cubicBezTo>
                  <a:pt x="7166" y="11393"/>
                  <a:pt x="6944" y="11383"/>
                  <a:pt x="6721" y="11383"/>
                </a:cubicBezTo>
                <a:cubicBezTo>
                  <a:pt x="4806" y="11383"/>
                  <a:pt x="2877" y="12088"/>
                  <a:pt x="1512" y="13424"/>
                </a:cubicBezTo>
                <a:cubicBezTo>
                  <a:pt x="849" y="14078"/>
                  <a:pt x="327" y="14875"/>
                  <a:pt x="0" y="15733"/>
                </a:cubicBezTo>
                <a:lnTo>
                  <a:pt x="0" y="16571"/>
                </a:lnTo>
                <a:lnTo>
                  <a:pt x="18267" y="16571"/>
                </a:lnTo>
                <a:lnTo>
                  <a:pt x="18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24"/>
          <p:cNvSpPr/>
          <p:nvPr/>
        </p:nvSpPr>
        <p:spPr>
          <a:xfrm rot="5400000" flipH="1">
            <a:off x="-190497" y="2732533"/>
            <a:ext cx="2628891" cy="2425217"/>
          </a:xfrm>
          <a:custGeom>
            <a:avLst/>
            <a:gdLst/>
            <a:ahLst/>
            <a:cxnLst/>
            <a:rect l="l" t="t" r="r" b="b"/>
            <a:pathLst>
              <a:path w="16857" h="15551" extrusionOk="0">
                <a:moveTo>
                  <a:pt x="0" y="1"/>
                </a:moveTo>
                <a:lnTo>
                  <a:pt x="0" y="15550"/>
                </a:lnTo>
                <a:lnTo>
                  <a:pt x="14845" y="15550"/>
                </a:lnTo>
                <a:cubicBezTo>
                  <a:pt x="15324" y="14334"/>
                  <a:pt x="15856" y="12679"/>
                  <a:pt x="15958" y="12372"/>
                </a:cubicBezTo>
                <a:cubicBezTo>
                  <a:pt x="16489" y="10758"/>
                  <a:pt x="16857" y="9032"/>
                  <a:pt x="16469" y="7336"/>
                </a:cubicBezTo>
                <a:cubicBezTo>
                  <a:pt x="15274" y="2187"/>
                  <a:pt x="9614" y="2544"/>
                  <a:pt x="5507" y="2238"/>
                </a:cubicBezTo>
                <a:cubicBezTo>
                  <a:pt x="3402" y="2085"/>
                  <a:pt x="1349" y="132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24"/>
          <p:cNvSpPr/>
          <p:nvPr/>
        </p:nvSpPr>
        <p:spPr>
          <a:xfrm flipH="1">
            <a:off x="-610726" y="2564030"/>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24"/>
          <p:cNvSpPr/>
          <p:nvPr/>
        </p:nvSpPr>
        <p:spPr>
          <a:xfrm flipH="1">
            <a:off x="253145" y="199467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24"/>
          <p:cNvGrpSpPr/>
          <p:nvPr/>
        </p:nvGrpSpPr>
        <p:grpSpPr>
          <a:xfrm rot="-5400000" flipH="1">
            <a:off x="8085567" y="-38934"/>
            <a:ext cx="81758" cy="608663"/>
            <a:chOff x="-1154155" y="1061718"/>
            <a:chExt cx="36015" cy="268015"/>
          </a:xfrm>
        </p:grpSpPr>
        <p:sp>
          <p:nvSpPr>
            <p:cNvPr id="7424" name="Google Shape;7424;p24"/>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24"/>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24"/>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24"/>
          <p:cNvGrpSpPr/>
          <p:nvPr/>
        </p:nvGrpSpPr>
        <p:grpSpPr>
          <a:xfrm>
            <a:off x="8731082" y="2630702"/>
            <a:ext cx="1517538" cy="1495345"/>
            <a:chOff x="-1517525" y="-541175"/>
            <a:chExt cx="1096725" cy="1080686"/>
          </a:xfrm>
        </p:grpSpPr>
        <p:sp>
          <p:nvSpPr>
            <p:cNvPr id="7428" name="Google Shape;7428;p24"/>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24"/>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24"/>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24"/>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24"/>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24"/>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24"/>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24"/>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24"/>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24"/>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24"/>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24"/>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24"/>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24"/>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24"/>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24"/>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24"/>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24"/>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24"/>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24"/>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24"/>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24"/>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24"/>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24"/>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24"/>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24"/>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24"/>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24"/>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24"/>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24"/>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24"/>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24"/>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24"/>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24"/>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24"/>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24"/>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24"/>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24"/>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24"/>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24"/>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24"/>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24"/>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24"/>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24"/>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24"/>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24"/>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24"/>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24"/>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24"/>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24"/>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24"/>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24"/>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24"/>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24"/>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24"/>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24"/>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24"/>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24"/>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24"/>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24"/>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24"/>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24"/>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24"/>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24"/>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24"/>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24"/>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24"/>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24"/>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24"/>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24"/>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24"/>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24"/>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24"/>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24"/>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24"/>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24"/>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24"/>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24"/>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24"/>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24"/>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24"/>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24"/>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24"/>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24"/>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24"/>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24"/>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24"/>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24"/>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24"/>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24"/>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24"/>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24"/>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24"/>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24"/>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24"/>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24"/>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24"/>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24"/>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24"/>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24"/>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24"/>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24"/>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24"/>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24"/>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24"/>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24"/>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24"/>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24"/>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24"/>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24"/>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24"/>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24"/>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24"/>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24"/>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24"/>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24"/>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24"/>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24"/>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24"/>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24"/>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24"/>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24"/>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24"/>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24"/>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24"/>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24"/>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24"/>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24"/>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24"/>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24"/>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24"/>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24"/>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24"/>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24"/>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24"/>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24"/>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24"/>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24"/>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24"/>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24"/>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24"/>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24"/>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24"/>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24"/>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24"/>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24"/>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24"/>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24"/>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24"/>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24"/>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24"/>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24"/>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24"/>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24"/>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24"/>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24"/>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24"/>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24"/>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24"/>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24"/>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24"/>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24"/>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24"/>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24"/>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24"/>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24"/>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24"/>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24"/>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24"/>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24"/>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24"/>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24"/>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24"/>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24"/>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24"/>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24"/>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24"/>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24"/>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24"/>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24"/>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24"/>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24"/>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24"/>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24"/>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24"/>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24"/>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24"/>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24"/>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24"/>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24"/>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24"/>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24"/>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24"/>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24"/>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24"/>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24"/>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24"/>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24"/>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24"/>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24"/>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24"/>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24"/>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24"/>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24"/>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24"/>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24"/>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24"/>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24"/>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24"/>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24"/>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24"/>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24"/>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24"/>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24"/>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24"/>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24"/>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24"/>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24"/>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24"/>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24"/>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24"/>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24"/>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24"/>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24"/>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24"/>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24"/>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24"/>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24"/>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24"/>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24"/>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24"/>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24"/>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24"/>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24"/>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24"/>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24"/>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24"/>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24"/>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24"/>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24"/>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24"/>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24"/>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24"/>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24"/>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24"/>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24"/>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24"/>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24"/>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24"/>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24"/>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24"/>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24"/>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24"/>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24"/>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24"/>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24"/>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24"/>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24"/>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24"/>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24"/>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24"/>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24"/>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24"/>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24"/>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24"/>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24"/>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24"/>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24"/>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24"/>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24"/>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24"/>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24"/>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24"/>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24"/>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24"/>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24"/>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24"/>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24"/>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24"/>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24"/>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24"/>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24"/>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24"/>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24"/>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24"/>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24"/>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24"/>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24"/>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24"/>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24"/>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24"/>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24"/>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24"/>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24"/>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24"/>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24"/>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24"/>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24"/>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24"/>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24"/>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24"/>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24"/>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24"/>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24"/>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24"/>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24"/>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24"/>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24"/>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24"/>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24"/>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24"/>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24"/>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24"/>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24"/>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24"/>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24"/>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24"/>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24"/>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24"/>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24"/>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24"/>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24"/>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24"/>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24"/>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24"/>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24"/>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24"/>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24"/>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24"/>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24"/>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24"/>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24"/>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24"/>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24"/>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24"/>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24"/>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4" name="Google Shape;7764;p24"/>
          <p:cNvSpPr/>
          <p:nvPr/>
        </p:nvSpPr>
        <p:spPr>
          <a:xfrm flipH="1">
            <a:off x="8687945" y="448048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5" name="Google Shape;7765;p24"/>
          <p:cNvGrpSpPr/>
          <p:nvPr/>
        </p:nvGrpSpPr>
        <p:grpSpPr>
          <a:xfrm rot="4264295" flipH="1">
            <a:off x="18467" y="3986027"/>
            <a:ext cx="1389528" cy="1145536"/>
            <a:chOff x="1794050" y="1659850"/>
            <a:chExt cx="464350" cy="382825"/>
          </a:xfrm>
        </p:grpSpPr>
        <p:sp>
          <p:nvSpPr>
            <p:cNvPr id="7766" name="Google Shape;7766;p24"/>
            <p:cNvSpPr/>
            <p:nvPr/>
          </p:nvSpPr>
          <p:spPr>
            <a:xfrm>
              <a:off x="1794050" y="1750250"/>
              <a:ext cx="464350" cy="292425"/>
            </a:xfrm>
            <a:custGeom>
              <a:avLst/>
              <a:gdLst/>
              <a:ahLst/>
              <a:cxnLst/>
              <a:rect l="l" t="t" r="r" b="b"/>
              <a:pathLst>
                <a:path w="18574" h="11697" extrusionOk="0">
                  <a:moveTo>
                    <a:pt x="2034" y="2023"/>
                  </a:moveTo>
                  <a:cubicBezTo>
                    <a:pt x="2075" y="2023"/>
                    <a:pt x="2117" y="2027"/>
                    <a:pt x="2157" y="2034"/>
                  </a:cubicBezTo>
                  <a:cubicBezTo>
                    <a:pt x="2341" y="2065"/>
                    <a:pt x="2494" y="2147"/>
                    <a:pt x="2657" y="2238"/>
                  </a:cubicBezTo>
                  <a:cubicBezTo>
                    <a:pt x="3301" y="2617"/>
                    <a:pt x="3883" y="3096"/>
                    <a:pt x="4445" y="3587"/>
                  </a:cubicBezTo>
                  <a:cubicBezTo>
                    <a:pt x="4650" y="3761"/>
                    <a:pt x="4854" y="3945"/>
                    <a:pt x="4956" y="4190"/>
                  </a:cubicBezTo>
                  <a:cubicBezTo>
                    <a:pt x="5058" y="4435"/>
                    <a:pt x="5017" y="4752"/>
                    <a:pt x="4793" y="4895"/>
                  </a:cubicBezTo>
                  <a:cubicBezTo>
                    <a:pt x="4715" y="4944"/>
                    <a:pt x="4631" y="4964"/>
                    <a:pt x="4544" y="4964"/>
                  </a:cubicBezTo>
                  <a:cubicBezTo>
                    <a:pt x="4322" y="4964"/>
                    <a:pt x="4084" y="4830"/>
                    <a:pt x="3894" y="4690"/>
                  </a:cubicBezTo>
                  <a:cubicBezTo>
                    <a:pt x="3188" y="4200"/>
                    <a:pt x="2525" y="3648"/>
                    <a:pt x="1901" y="3066"/>
                  </a:cubicBezTo>
                  <a:cubicBezTo>
                    <a:pt x="1605" y="2790"/>
                    <a:pt x="1411" y="2402"/>
                    <a:pt x="1656" y="2167"/>
                  </a:cubicBezTo>
                  <a:cubicBezTo>
                    <a:pt x="1758" y="2065"/>
                    <a:pt x="1896" y="2023"/>
                    <a:pt x="2034" y="2023"/>
                  </a:cubicBezTo>
                  <a:close/>
                  <a:moveTo>
                    <a:pt x="1527" y="1"/>
                  </a:moveTo>
                  <a:cubicBezTo>
                    <a:pt x="1408" y="1"/>
                    <a:pt x="1287" y="23"/>
                    <a:pt x="1165" y="72"/>
                  </a:cubicBezTo>
                  <a:lnTo>
                    <a:pt x="1145" y="72"/>
                  </a:lnTo>
                  <a:cubicBezTo>
                    <a:pt x="420" y="369"/>
                    <a:pt x="1" y="1217"/>
                    <a:pt x="42" y="1993"/>
                  </a:cubicBezTo>
                  <a:cubicBezTo>
                    <a:pt x="82" y="2790"/>
                    <a:pt x="532" y="3516"/>
                    <a:pt x="1104" y="4067"/>
                  </a:cubicBezTo>
                  <a:cubicBezTo>
                    <a:pt x="1676" y="4609"/>
                    <a:pt x="2371" y="5007"/>
                    <a:pt x="3066" y="5396"/>
                  </a:cubicBezTo>
                  <a:cubicBezTo>
                    <a:pt x="5783" y="6938"/>
                    <a:pt x="8511" y="8470"/>
                    <a:pt x="11229" y="10003"/>
                  </a:cubicBezTo>
                  <a:cubicBezTo>
                    <a:pt x="12702" y="10837"/>
                    <a:pt x="14293" y="11696"/>
                    <a:pt x="15956" y="11696"/>
                  </a:cubicBezTo>
                  <a:cubicBezTo>
                    <a:pt x="16127" y="11696"/>
                    <a:pt x="16298" y="11687"/>
                    <a:pt x="16469" y="11668"/>
                  </a:cubicBezTo>
                  <a:cubicBezTo>
                    <a:pt x="17144" y="11596"/>
                    <a:pt x="17838" y="11351"/>
                    <a:pt x="18288" y="10851"/>
                  </a:cubicBezTo>
                  <a:cubicBezTo>
                    <a:pt x="18442" y="10657"/>
                    <a:pt x="18574" y="10371"/>
                    <a:pt x="18410" y="10187"/>
                  </a:cubicBezTo>
                  <a:cubicBezTo>
                    <a:pt x="18380" y="10146"/>
                    <a:pt x="18339" y="10125"/>
                    <a:pt x="18299" y="10105"/>
                  </a:cubicBezTo>
                  <a:cubicBezTo>
                    <a:pt x="18240" y="10083"/>
                    <a:pt x="18177" y="10074"/>
                    <a:pt x="18111" y="10074"/>
                  </a:cubicBezTo>
                  <a:cubicBezTo>
                    <a:pt x="17994" y="10074"/>
                    <a:pt x="17872" y="10103"/>
                    <a:pt x="17767" y="10136"/>
                  </a:cubicBezTo>
                  <a:cubicBezTo>
                    <a:pt x="17314" y="10258"/>
                    <a:pt x="16851" y="10314"/>
                    <a:pt x="16387" y="10314"/>
                  </a:cubicBezTo>
                  <a:cubicBezTo>
                    <a:pt x="15178" y="10314"/>
                    <a:pt x="13962" y="9935"/>
                    <a:pt x="12884" y="9360"/>
                  </a:cubicBezTo>
                  <a:cubicBezTo>
                    <a:pt x="11402" y="8563"/>
                    <a:pt x="10146" y="7418"/>
                    <a:pt x="8900" y="6274"/>
                  </a:cubicBezTo>
                  <a:lnTo>
                    <a:pt x="5467" y="3117"/>
                  </a:lnTo>
                  <a:cubicBezTo>
                    <a:pt x="5385" y="3046"/>
                    <a:pt x="5303" y="2974"/>
                    <a:pt x="5222" y="2892"/>
                  </a:cubicBezTo>
                  <a:cubicBezTo>
                    <a:pt x="4445" y="2177"/>
                    <a:pt x="3669" y="1462"/>
                    <a:pt x="2882" y="747"/>
                  </a:cubicBezTo>
                  <a:cubicBezTo>
                    <a:pt x="2487" y="377"/>
                    <a:pt x="2020"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24"/>
            <p:cNvSpPr/>
            <p:nvPr/>
          </p:nvSpPr>
          <p:spPr>
            <a:xfrm>
              <a:off x="1930700" y="1784725"/>
              <a:ext cx="320825" cy="223375"/>
            </a:xfrm>
            <a:custGeom>
              <a:avLst/>
              <a:gdLst/>
              <a:ahLst/>
              <a:cxnLst/>
              <a:rect l="l" t="t" r="r" b="b"/>
              <a:pathLst>
                <a:path w="12833" h="8935" extrusionOk="0">
                  <a:moveTo>
                    <a:pt x="3969" y="0"/>
                  </a:moveTo>
                  <a:cubicBezTo>
                    <a:pt x="3788" y="0"/>
                    <a:pt x="3616" y="67"/>
                    <a:pt x="3443" y="134"/>
                  </a:cubicBezTo>
                  <a:cubicBezTo>
                    <a:pt x="2269" y="594"/>
                    <a:pt x="1114" y="1125"/>
                    <a:pt x="11" y="1728"/>
                  </a:cubicBezTo>
                  <a:lnTo>
                    <a:pt x="1" y="1738"/>
                  </a:lnTo>
                  <a:lnTo>
                    <a:pt x="3434" y="4895"/>
                  </a:lnTo>
                  <a:cubicBezTo>
                    <a:pt x="4680" y="6039"/>
                    <a:pt x="5936" y="7184"/>
                    <a:pt x="7418" y="7981"/>
                  </a:cubicBezTo>
                  <a:cubicBezTo>
                    <a:pt x="8496" y="8556"/>
                    <a:pt x="9712" y="8935"/>
                    <a:pt x="10921" y="8935"/>
                  </a:cubicBezTo>
                  <a:cubicBezTo>
                    <a:pt x="11385" y="8935"/>
                    <a:pt x="11848" y="8879"/>
                    <a:pt x="12301" y="8757"/>
                  </a:cubicBezTo>
                  <a:cubicBezTo>
                    <a:pt x="12406" y="8724"/>
                    <a:pt x="12528" y="8695"/>
                    <a:pt x="12645" y="8695"/>
                  </a:cubicBezTo>
                  <a:cubicBezTo>
                    <a:pt x="12711" y="8695"/>
                    <a:pt x="12774" y="8704"/>
                    <a:pt x="12833" y="8726"/>
                  </a:cubicBezTo>
                  <a:lnTo>
                    <a:pt x="12833" y="8716"/>
                  </a:lnTo>
                  <a:cubicBezTo>
                    <a:pt x="12301" y="8246"/>
                    <a:pt x="11800" y="7745"/>
                    <a:pt x="11320" y="7225"/>
                  </a:cubicBezTo>
                  <a:lnTo>
                    <a:pt x="11310" y="7234"/>
                  </a:lnTo>
                  <a:cubicBezTo>
                    <a:pt x="11202" y="7243"/>
                    <a:pt x="11093" y="7248"/>
                    <a:pt x="10985" y="7248"/>
                  </a:cubicBezTo>
                  <a:cubicBezTo>
                    <a:pt x="10099" y="7248"/>
                    <a:pt x="9213" y="6953"/>
                    <a:pt x="8521" y="6407"/>
                  </a:cubicBezTo>
                  <a:cubicBezTo>
                    <a:pt x="8113" y="6090"/>
                    <a:pt x="7765" y="5681"/>
                    <a:pt x="7509" y="5232"/>
                  </a:cubicBezTo>
                  <a:cubicBezTo>
                    <a:pt x="7275" y="4823"/>
                    <a:pt x="7111" y="4364"/>
                    <a:pt x="7039" y="3894"/>
                  </a:cubicBezTo>
                  <a:cubicBezTo>
                    <a:pt x="7019" y="3761"/>
                    <a:pt x="6999" y="3628"/>
                    <a:pt x="6968" y="3495"/>
                  </a:cubicBezTo>
                  <a:cubicBezTo>
                    <a:pt x="6927" y="3342"/>
                    <a:pt x="6866" y="3199"/>
                    <a:pt x="6753" y="3097"/>
                  </a:cubicBezTo>
                  <a:cubicBezTo>
                    <a:pt x="6633" y="2982"/>
                    <a:pt x="6466" y="2932"/>
                    <a:pt x="6297" y="2932"/>
                  </a:cubicBezTo>
                  <a:cubicBezTo>
                    <a:pt x="6165" y="2932"/>
                    <a:pt x="6032" y="2962"/>
                    <a:pt x="5916" y="3015"/>
                  </a:cubicBezTo>
                  <a:cubicBezTo>
                    <a:pt x="5650" y="3148"/>
                    <a:pt x="5436" y="3363"/>
                    <a:pt x="5232" y="3577"/>
                  </a:cubicBezTo>
                  <a:cubicBezTo>
                    <a:pt x="5027" y="3792"/>
                    <a:pt x="4803" y="4006"/>
                    <a:pt x="4516" y="4119"/>
                  </a:cubicBezTo>
                  <a:cubicBezTo>
                    <a:pt x="4447" y="4144"/>
                    <a:pt x="4369" y="4158"/>
                    <a:pt x="4291" y="4158"/>
                  </a:cubicBezTo>
                  <a:cubicBezTo>
                    <a:pt x="4119" y="4158"/>
                    <a:pt x="3953" y="4090"/>
                    <a:pt x="3903" y="3935"/>
                  </a:cubicBezTo>
                  <a:cubicBezTo>
                    <a:pt x="3822" y="3690"/>
                    <a:pt x="4077" y="3475"/>
                    <a:pt x="4281" y="3332"/>
                  </a:cubicBezTo>
                  <a:cubicBezTo>
                    <a:pt x="4721" y="3036"/>
                    <a:pt x="5129" y="2688"/>
                    <a:pt x="5507" y="2310"/>
                  </a:cubicBezTo>
                  <a:cubicBezTo>
                    <a:pt x="5640" y="2187"/>
                    <a:pt x="5773" y="2035"/>
                    <a:pt x="5783" y="1851"/>
                  </a:cubicBezTo>
                  <a:cubicBezTo>
                    <a:pt x="5793" y="1779"/>
                    <a:pt x="5783" y="1717"/>
                    <a:pt x="5763" y="1646"/>
                  </a:cubicBezTo>
                  <a:cubicBezTo>
                    <a:pt x="5742" y="1585"/>
                    <a:pt x="5722" y="1534"/>
                    <a:pt x="5702" y="1472"/>
                  </a:cubicBezTo>
                  <a:cubicBezTo>
                    <a:pt x="5559" y="1166"/>
                    <a:pt x="5364" y="890"/>
                    <a:pt x="5129" y="655"/>
                  </a:cubicBezTo>
                  <a:cubicBezTo>
                    <a:pt x="4955" y="482"/>
                    <a:pt x="4771" y="328"/>
                    <a:pt x="4557" y="205"/>
                  </a:cubicBezTo>
                  <a:cubicBezTo>
                    <a:pt x="4394" y="94"/>
                    <a:pt x="4199" y="12"/>
                    <a:pt x="4006" y="1"/>
                  </a:cubicBezTo>
                  <a:cubicBezTo>
                    <a:pt x="3993" y="1"/>
                    <a:pt x="3981" y="0"/>
                    <a:pt x="3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24"/>
            <p:cNvSpPr/>
            <p:nvPr/>
          </p:nvSpPr>
          <p:spPr>
            <a:xfrm>
              <a:off x="2118425" y="1907850"/>
              <a:ext cx="95300" cy="58075"/>
            </a:xfrm>
            <a:custGeom>
              <a:avLst/>
              <a:gdLst/>
              <a:ahLst/>
              <a:cxnLst/>
              <a:rect l="l" t="t" r="r" b="b"/>
              <a:pathLst>
                <a:path w="3812" h="2323" extrusionOk="0">
                  <a:moveTo>
                    <a:pt x="1952" y="0"/>
                  </a:moveTo>
                  <a:cubicBezTo>
                    <a:pt x="1288" y="31"/>
                    <a:pt x="634" y="134"/>
                    <a:pt x="0" y="307"/>
                  </a:cubicBezTo>
                  <a:cubicBezTo>
                    <a:pt x="256" y="756"/>
                    <a:pt x="604" y="1165"/>
                    <a:pt x="1012" y="1482"/>
                  </a:cubicBezTo>
                  <a:cubicBezTo>
                    <a:pt x="1704" y="2028"/>
                    <a:pt x="2590" y="2323"/>
                    <a:pt x="3476" y="2323"/>
                  </a:cubicBezTo>
                  <a:cubicBezTo>
                    <a:pt x="3584" y="2323"/>
                    <a:pt x="3693" y="2318"/>
                    <a:pt x="3801" y="2309"/>
                  </a:cubicBezTo>
                  <a:lnTo>
                    <a:pt x="3811" y="2300"/>
                  </a:lnTo>
                  <a:cubicBezTo>
                    <a:pt x="3137" y="1574"/>
                    <a:pt x="2524" y="808"/>
                    <a:pt x="1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24"/>
            <p:cNvSpPr/>
            <p:nvPr/>
          </p:nvSpPr>
          <p:spPr>
            <a:xfrm>
              <a:off x="2104900" y="1868225"/>
              <a:ext cx="62350" cy="47300"/>
            </a:xfrm>
            <a:custGeom>
              <a:avLst/>
              <a:gdLst/>
              <a:ahLst/>
              <a:cxnLst/>
              <a:rect l="l" t="t" r="r" b="b"/>
              <a:pathLst>
                <a:path w="2494" h="1892" extrusionOk="0">
                  <a:moveTo>
                    <a:pt x="1325" y="1"/>
                  </a:moveTo>
                  <a:cubicBezTo>
                    <a:pt x="877" y="1"/>
                    <a:pt x="430" y="53"/>
                    <a:pt x="0" y="155"/>
                  </a:cubicBezTo>
                  <a:cubicBezTo>
                    <a:pt x="31" y="288"/>
                    <a:pt x="51" y="421"/>
                    <a:pt x="71" y="554"/>
                  </a:cubicBezTo>
                  <a:cubicBezTo>
                    <a:pt x="143" y="1024"/>
                    <a:pt x="307" y="1483"/>
                    <a:pt x="541" y="1892"/>
                  </a:cubicBezTo>
                  <a:cubicBezTo>
                    <a:pt x="1175" y="1719"/>
                    <a:pt x="1829" y="1616"/>
                    <a:pt x="2493" y="1585"/>
                  </a:cubicBezTo>
                  <a:cubicBezTo>
                    <a:pt x="2125" y="1075"/>
                    <a:pt x="1778" y="543"/>
                    <a:pt x="1451" y="2"/>
                  </a:cubicBezTo>
                  <a:cubicBezTo>
                    <a:pt x="1409" y="1"/>
                    <a:pt x="1367" y="1"/>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24"/>
            <p:cNvSpPr/>
            <p:nvPr/>
          </p:nvSpPr>
          <p:spPr>
            <a:xfrm>
              <a:off x="2026225" y="1822950"/>
              <a:ext cx="114975" cy="65725"/>
            </a:xfrm>
            <a:custGeom>
              <a:avLst/>
              <a:gdLst/>
              <a:ahLst/>
              <a:cxnLst/>
              <a:rect l="l" t="t" r="r" b="b"/>
              <a:pathLst>
                <a:path w="4599" h="2629" extrusionOk="0">
                  <a:moveTo>
                    <a:pt x="3174" y="1"/>
                  </a:moveTo>
                  <a:cubicBezTo>
                    <a:pt x="2766" y="1"/>
                    <a:pt x="2354" y="47"/>
                    <a:pt x="1942" y="117"/>
                  </a:cubicBezTo>
                  <a:cubicBezTo>
                    <a:pt x="1962" y="188"/>
                    <a:pt x="1972" y="250"/>
                    <a:pt x="1962" y="322"/>
                  </a:cubicBezTo>
                  <a:cubicBezTo>
                    <a:pt x="1952" y="506"/>
                    <a:pt x="1819" y="658"/>
                    <a:pt x="1686" y="781"/>
                  </a:cubicBezTo>
                  <a:cubicBezTo>
                    <a:pt x="1308" y="1159"/>
                    <a:pt x="900" y="1507"/>
                    <a:pt x="460" y="1803"/>
                  </a:cubicBezTo>
                  <a:cubicBezTo>
                    <a:pt x="256" y="1946"/>
                    <a:pt x="1" y="2161"/>
                    <a:pt x="82" y="2406"/>
                  </a:cubicBezTo>
                  <a:cubicBezTo>
                    <a:pt x="132" y="2561"/>
                    <a:pt x="298" y="2629"/>
                    <a:pt x="470" y="2629"/>
                  </a:cubicBezTo>
                  <a:cubicBezTo>
                    <a:pt x="548" y="2629"/>
                    <a:pt x="626" y="2615"/>
                    <a:pt x="695" y="2590"/>
                  </a:cubicBezTo>
                  <a:cubicBezTo>
                    <a:pt x="982" y="2477"/>
                    <a:pt x="1206" y="2263"/>
                    <a:pt x="1411" y="2048"/>
                  </a:cubicBezTo>
                  <a:cubicBezTo>
                    <a:pt x="1615" y="1834"/>
                    <a:pt x="1829" y="1619"/>
                    <a:pt x="2095" y="1486"/>
                  </a:cubicBezTo>
                  <a:cubicBezTo>
                    <a:pt x="2211" y="1433"/>
                    <a:pt x="2344" y="1403"/>
                    <a:pt x="2476" y="1403"/>
                  </a:cubicBezTo>
                  <a:cubicBezTo>
                    <a:pt x="2645" y="1403"/>
                    <a:pt x="2812" y="1453"/>
                    <a:pt x="2932" y="1568"/>
                  </a:cubicBezTo>
                  <a:cubicBezTo>
                    <a:pt x="3045" y="1670"/>
                    <a:pt x="3106" y="1813"/>
                    <a:pt x="3147" y="1966"/>
                  </a:cubicBezTo>
                  <a:cubicBezTo>
                    <a:pt x="3577" y="1864"/>
                    <a:pt x="4024" y="1812"/>
                    <a:pt x="4472" y="1812"/>
                  </a:cubicBezTo>
                  <a:cubicBezTo>
                    <a:pt x="4514" y="1812"/>
                    <a:pt x="4556" y="1812"/>
                    <a:pt x="4598" y="1813"/>
                  </a:cubicBezTo>
                  <a:cubicBezTo>
                    <a:pt x="4230" y="1231"/>
                    <a:pt x="3883" y="628"/>
                    <a:pt x="3556" y="15"/>
                  </a:cubicBezTo>
                  <a:cubicBezTo>
                    <a:pt x="3429" y="5"/>
                    <a:pt x="3302" y="1"/>
                    <a:pt x="3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24"/>
            <p:cNvSpPr/>
            <p:nvPr/>
          </p:nvSpPr>
          <p:spPr>
            <a:xfrm>
              <a:off x="2058925" y="1798750"/>
              <a:ext cx="56200" cy="27150"/>
            </a:xfrm>
            <a:custGeom>
              <a:avLst/>
              <a:gdLst/>
              <a:ahLst/>
              <a:cxnLst/>
              <a:rect l="l" t="t" r="r" b="b"/>
              <a:pathLst>
                <a:path w="2248" h="1086" extrusionOk="0">
                  <a:moveTo>
                    <a:pt x="1060" y="1"/>
                  </a:moveTo>
                  <a:cubicBezTo>
                    <a:pt x="704" y="1"/>
                    <a:pt x="350" y="33"/>
                    <a:pt x="0" y="94"/>
                  </a:cubicBezTo>
                  <a:cubicBezTo>
                    <a:pt x="235" y="329"/>
                    <a:pt x="430" y="605"/>
                    <a:pt x="573" y="911"/>
                  </a:cubicBezTo>
                  <a:cubicBezTo>
                    <a:pt x="593" y="973"/>
                    <a:pt x="613" y="1024"/>
                    <a:pt x="634" y="1085"/>
                  </a:cubicBezTo>
                  <a:cubicBezTo>
                    <a:pt x="1046" y="1015"/>
                    <a:pt x="1458" y="969"/>
                    <a:pt x="1866" y="969"/>
                  </a:cubicBezTo>
                  <a:cubicBezTo>
                    <a:pt x="1994" y="969"/>
                    <a:pt x="2121" y="973"/>
                    <a:pt x="2248" y="983"/>
                  </a:cubicBezTo>
                  <a:cubicBezTo>
                    <a:pt x="2085" y="677"/>
                    <a:pt x="1921" y="360"/>
                    <a:pt x="1767" y="43"/>
                  </a:cubicBezTo>
                  <a:cubicBezTo>
                    <a:pt x="1531" y="15"/>
                    <a:pt x="1295"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24"/>
            <p:cNvSpPr/>
            <p:nvPr/>
          </p:nvSpPr>
          <p:spPr>
            <a:xfrm>
              <a:off x="1890875" y="1665200"/>
              <a:ext cx="212250" cy="162975"/>
            </a:xfrm>
            <a:custGeom>
              <a:avLst/>
              <a:gdLst/>
              <a:ahLst/>
              <a:cxnLst/>
              <a:rect l="l" t="t" r="r" b="b"/>
              <a:pathLst>
                <a:path w="8490" h="6519" extrusionOk="0">
                  <a:moveTo>
                    <a:pt x="1072" y="1"/>
                  </a:moveTo>
                  <a:cubicBezTo>
                    <a:pt x="695" y="216"/>
                    <a:pt x="337" y="481"/>
                    <a:pt x="10" y="788"/>
                  </a:cubicBezTo>
                  <a:lnTo>
                    <a:pt x="0" y="829"/>
                  </a:lnTo>
                  <a:cubicBezTo>
                    <a:pt x="316" y="870"/>
                    <a:pt x="582" y="1084"/>
                    <a:pt x="766" y="1340"/>
                  </a:cubicBezTo>
                  <a:cubicBezTo>
                    <a:pt x="950" y="1615"/>
                    <a:pt x="1042" y="1922"/>
                    <a:pt x="1124" y="2239"/>
                  </a:cubicBezTo>
                  <a:cubicBezTo>
                    <a:pt x="1461" y="3556"/>
                    <a:pt x="1533" y="4946"/>
                    <a:pt x="1349" y="6294"/>
                  </a:cubicBezTo>
                  <a:cubicBezTo>
                    <a:pt x="1430" y="6376"/>
                    <a:pt x="1512" y="6448"/>
                    <a:pt x="1594" y="6519"/>
                  </a:cubicBezTo>
                  <a:lnTo>
                    <a:pt x="1604" y="6509"/>
                  </a:lnTo>
                  <a:cubicBezTo>
                    <a:pt x="2707" y="5906"/>
                    <a:pt x="3862" y="5375"/>
                    <a:pt x="5036" y="4915"/>
                  </a:cubicBezTo>
                  <a:cubicBezTo>
                    <a:pt x="5209" y="4848"/>
                    <a:pt x="5381" y="4781"/>
                    <a:pt x="5562" y="4781"/>
                  </a:cubicBezTo>
                  <a:cubicBezTo>
                    <a:pt x="5574" y="4781"/>
                    <a:pt x="5586" y="4782"/>
                    <a:pt x="5599" y="4782"/>
                  </a:cubicBezTo>
                  <a:cubicBezTo>
                    <a:pt x="5792" y="4793"/>
                    <a:pt x="5987" y="4875"/>
                    <a:pt x="6150" y="4986"/>
                  </a:cubicBezTo>
                  <a:cubicBezTo>
                    <a:pt x="6364" y="5109"/>
                    <a:pt x="6548" y="5263"/>
                    <a:pt x="6722" y="5436"/>
                  </a:cubicBezTo>
                  <a:cubicBezTo>
                    <a:pt x="7072" y="5375"/>
                    <a:pt x="7426" y="5343"/>
                    <a:pt x="7782" y="5343"/>
                  </a:cubicBezTo>
                  <a:cubicBezTo>
                    <a:pt x="8017" y="5343"/>
                    <a:pt x="8253" y="5357"/>
                    <a:pt x="8489" y="5385"/>
                  </a:cubicBezTo>
                  <a:cubicBezTo>
                    <a:pt x="8010" y="4435"/>
                    <a:pt x="7581" y="3474"/>
                    <a:pt x="7172" y="2494"/>
                  </a:cubicBezTo>
                  <a:cubicBezTo>
                    <a:pt x="7059" y="2228"/>
                    <a:pt x="6947" y="1953"/>
                    <a:pt x="6722" y="1769"/>
                  </a:cubicBezTo>
                  <a:cubicBezTo>
                    <a:pt x="6607" y="1674"/>
                    <a:pt x="6451" y="1620"/>
                    <a:pt x="6302" y="1620"/>
                  </a:cubicBezTo>
                  <a:cubicBezTo>
                    <a:pt x="6161" y="1620"/>
                    <a:pt x="6025" y="1669"/>
                    <a:pt x="5935" y="1779"/>
                  </a:cubicBezTo>
                  <a:cubicBezTo>
                    <a:pt x="5833" y="1901"/>
                    <a:pt x="5813" y="2085"/>
                    <a:pt x="5803" y="2249"/>
                  </a:cubicBezTo>
                  <a:cubicBezTo>
                    <a:pt x="5792" y="2371"/>
                    <a:pt x="5792" y="2504"/>
                    <a:pt x="5803" y="2627"/>
                  </a:cubicBezTo>
                  <a:cubicBezTo>
                    <a:pt x="5803" y="2821"/>
                    <a:pt x="5823" y="3025"/>
                    <a:pt x="5854" y="3219"/>
                  </a:cubicBezTo>
                  <a:cubicBezTo>
                    <a:pt x="5497" y="3771"/>
                    <a:pt x="4824" y="4065"/>
                    <a:pt x="4157" y="4065"/>
                  </a:cubicBezTo>
                  <a:cubicBezTo>
                    <a:pt x="3985" y="4065"/>
                    <a:pt x="3813" y="4046"/>
                    <a:pt x="3647" y="4006"/>
                  </a:cubicBezTo>
                  <a:cubicBezTo>
                    <a:pt x="2830" y="3801"/>
                    <a:pt x="2166" y="3179"/>
                    <a:pt x="1767" y="2443"/>
                  </a:cubicBezTo>
                  <a:cubicBezTo>
                    <a:pt x="1358" y="1707"/>
                    <a:pt x="1185" y="870"/>
                    <a:pt x="1103" y="42"/>
                  </a:cubicBezTo>
                  <a:lnTo>
                    <a:pt x="10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24"/>
            <p:cNvSpPr/>
            <p:nvPr/>
          </p:nvSpPr>
          <p:spPr>
            <a:xfrm>
              <a:off x="1917675" y="1659850"/>
              <a:ext cx="119550" cy="107000"/>
            </a:xfrm>
            <a:custGeom>
              <a:avLst/>
              <a:gdLst/>
              <a:ahLst/>
              <a:cxnLst/>
              <a:rect l="l" t="t" r="r" b="b"/>
              <a:pathLst>
                <a:path w="4782" h="4280" extrusionOk="0">
                  <a:moveTo>
                    <a:pt x="613" y="1"/>
                  </a:moveTo>
                  <a:cubicBezTo>
                    <a:pt x="420" y="1"/>
                    <a:pt x="225" y="92"/>
                    <a:pt x="52" y="185"/>
                  </a:cubicBezTo>
                  <a:cubicBezTo>
                    <a:pt x="31" y="194"/>
                    <a:pt x="21" y="205"/>
                    <a:pt x="0" y="215"/>
                  </a:cubicBezTo>
                  <a:lnTo>
                    <a:pt x="31" y="256"/>
                  </a:lnTo>
                  <a:cubicBezTo>
                    <a:pt x="113" y="1084"/>
                    <a:pt x="286" y="1921"/>
                    <a:pt x="695" y="2657"/>
                  </a:cubicBezTo>
                  <a:cubicBezTo>
                    <a:pt x="1094" y="3393"/>
                    <a:pt x="1758" y="4015"/>
                    <a:pt x="2575" y="4220"/>
                  </a:cubicBezTo>
                  <a:cubicBezTo>
                    <a:pt x="2741" y="4260"/>
                    <a:pt x="2913" y="4279"/>
                    <a:pt x="3085" y="4279"/>
                  </a:cubicBezTo>
                  <a:cubicBezTo>
                    <a:pt x="3752" y="4279"/>
                    <a:pt x="4425" y="3985"/>
                    <a:pt x="4782" y="3433"/>
                  </a:cubicBezTo>
                  <a:cubicBezTo>
                    <a:pt x="4751" y="3239"/>
                    <a:pt x="4731" y="3035"/>
                    <a:pt x="4731" y="2841"/>
                  </a:cubicBezTo>
                  <a:cubicBezTo>
                    <a:pt x="4417" y="3154"/>
                    <a:pt x="3973" y="3317"/>
                    <a:pt x="3532" y="3317"/>
                  </a:cubicBezTo>
                  <a:cubicBezTo>
                    <a:pt x="3212" y="3317"/>
                    <a:pt x="2893" y="3231"/>
                    <a:pt x="2626" y="3055"/>
                  </a:cubicBezTo>
                  <a:cubicBezTo>
                    <a:pt x="2054" y="2677"/>
                    <a:pt x="1778" y="1993"/>
                    <a:pt x="1615" y="1339"/>
                  </a:cubicBezTo>
                  <a:cubicBezTo>
                    <a:pt x="1543" y="1043"/>
                    <a:pt x="1482" y="746"/>
                    <a:pt x="1329" y="481"/>
                  </a:cubicBezTo>
                  <a:cubicBezTo>
                    <a:pt x="1176" y="226"/>
                    <a:pt x="910"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24"/>
            <p:cNvSpPr/>
            <p:nvPr/>
          </p:nvSpPr>
          <p:spPr>
            <a:xfrm>
              <a:off x="1822650" y="1685775"/>
              <a:ext cx="106550" cy="136800"/>
            </a:xfrm>
            <a:custGeom>
              <a:avLst/>
              <a:gdLst/>
              <a:ahLst/>
              <a:cxnLst/>
              <a:rect l="l" t="t" r="r" b="b"/>
              <a:pathLst>
                <a:path w="4262" h="5472" extrusionOk="0">
                  <a:moveTo>
                    <a:pt x="2613" y="1"/>
                  </a:moveTo>
                  <a:cubicBezTo>
                    <a:pt x="2172" y="1"/>
                    <a:pt x="1786" y="324"/>
                    <a:pt x="1462" y="639"/>
                  </a:cubicBezTo>
                  <a:cubicBezTo>
                    <a:pt x="870" y="1221"/>
                    <a:pt x="277" y="1865"/>
                    <a:pt x="1" y="2651"/>
                  </a:cubicBezTo>
                  <a:lnTo>
                    <a:pt x="21" y="2651"/>
                  </a:lnTo>
                  <a:cubicBezTo>
                    <a:pt x="143" y="2602"/>
                    <a:pt x="264" y="2580"/>
                    <a:pt x="383" y="2580"/>
                  </a:cubicBezTo>
                  <a:cubicBezTo>
                    <a:pt x="876" y="2580"/>
                    <a:pt x="1343" y="2956"/>
                    <a:pt x="1738" y="3326"/>
                  </a:cubicBezTo>
                  <a:cubicBezTo>
                    <a:pt x="2525" y="4041"/>
                    <a:pt x="3301" y="4756"/>
                    <a:pt x="4078" y="5471"/>
                  </a:cubicBezTo>
                  <a:cubicBezTo>
                    <a:pt x="4262" y="4123"/>
                    <a:pt x="4190" y="2733"/>
                    <a:pt x="3853" y="1416"/>
                  </a:cubicBezTo>
                  <a:cubicBezTo>
                    <a:pt x="3771" y="1099"/>
                    <a:pt x="3679" y="792"/>
                    <a:pt x="3495" y="517"/>
                  </a:cubicBezTo>
                  <a:cubicBezTo>
                    <a:pt x="3311" y="261"/>
                    <a:pt x="3045" y="47"/>
                    <a:pt x="2729" y="6"/>
                  </a:cubicBezTo>
                  <a:lnTo>
                    <a:pt x="2709" y="6"/>
                  </a:lnTo>
                  <a:cubicBezTo>
                    <a:pt x="2677" y="2"/>
                    <a:pt x="2645" y="1"/>
                    <a:pt x="2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24"/>
            <p:cNvSpPr/>
            <p:nvPr/>
          </p:nvSpPr>
          <p:spPr>
            <a:xfrm>
              <a:off x="1829300" y="1800825"/>
              <a:ext cx="91225" cy="73550"/>
            </a:xfrm>
            <a:custGeom>
              <a:avLst/>
              <a:gdLst/>
              <a:ahLst/>
              <a:cxnLst/>
              <a:rect l="l" t="t" r="r" b="b"/>
              <a:pathLst>
                <a:path w="3649" h="2942" extrusionOk="0">
                  <a:moveTo>
                    <a:pt x="624" y="0"/>
                  </a:moveTo>
                  <a:cubicBezTo>
                    <a:pt x="486" y="0"/>
                    <a:pt x="348" y="42"/>
                    <a:pt x="246" y="144"/>
                  </a:cubicBezTo>
                  <a:cubicBezTo>
                    <a:pt x="1" y="379"/>
                    <a:pt x="195" y="767"/>
                    <a:pt x="491" y="1043"/>
                  </a:cubicBezTo>
                  <a:cubicBezTo>
                    <a:pt x="1115" y="1625"/>
                    <a:pt x="1778" y="2177"/>
                    <a:pt x="2484" y="2667"/>
                  </a:cubicBezTo>
                  <a:cubicBezTo>
                    <a:pt x="2674" y="2807"/>
                    <a:pt x="2912" y="2941"/>
                    <a:pt x="3134" y="2941"/>
                  </a:cubicBezTo>
                  <a:cubicBezTo>
                    <a:pt x="3221" y="2941"/>
                    <a:pt x="3305" y="2921"/>
                    <a:pt x="3383" y="2872"/>
                  </a:cubicBezTo>
                  <a:cubicBezTo>
                    <a:pt x="3607" y="2729"/>
                    <a:pt x="3648" y="2412"/>
                    <a:pt x="3546" y="2167"/>
                  </a:cubicBezTo>
                  <a:cubicBezTo>
                    <a:pt x="3444" y="1922"/>
                    <a:pt x="3240" y="1738"/>
                    <a:pt x="3035" y="1564"/>
                  </a:cubicBezTo>
                  <a:cubicBezTo>
                    <a:pt x="2473" y="1073"/>
                    <a:pt x="1891" y="594"/>
                    <a:pt x="1247" y="215"/>
                  </a:cubicBezTo>
                  <a:cubicBezTo>
                    <a:pt x="1084" y="124"/>
                    <a:pt x="931" y="42"/>
                    <a:pt x="747" y="11"/>
                  </a:cubicBezTo>
                  <a:cubicBezTo>
                    <a:pt x="707" y="4"/>
                    <a:pt x="66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24"/>
            <p:cNvSpPr/>
            <p:nvPr/>
          </p:nvSpPr>
          <p:spPr>
            <a:xfrm>
              <a:off x="1866075" y="1768900"/>
              <a:ext cx="372175" cy="240050"/>
            </a:xfrm>
            <a:custGeom>
              <a:avLst/>
              <a:gdLst/>
              <a:ahLst/>
              <a:cxnLst/>
              <a:rect l="l" t="t" r="r" b="b"/>
              <a:pathLst>
                <a:path w="14887" h="9602" extrusionOk="0">
                  <a:moveTo>
                    <a:pt x="1" y="1"/>
                  </a:moveTo>
                  <a:cubicBezTo>
                    <a:pt x="1094" y="1063"/>
                    <a:pt x="2198" y="2116"/>
                    <a:pt x="3311" y="3158"/>
                  </a:cubicBezTo>
                  <a:cubicBezTo>
                    <a:pt x="4414" y="4200"/>
                    <a:pt x="5538" y="5232"/>
                    <a:pt x="6662" y="6264"/>
                  </a:cubicBezTo>
                  <a:cubicBezTo>
                    <a:pt x="7796" y="7275"/>
                    <a:pt x="8991" y="8276"/>
                    <a:pt x="10401" y="8909"/>
                  </a:cubicBezTo>
                  <a:cubicBezTo>
                    <a:pt x="11106" y="9226"/>
                    <a:pt x="11842" y="9461"/>
                    <a:pt x="12608" y="9553"/>
                  </a:cubicBezTo>
                  <a:cubicBezTo>
                    <a:pt x="12865" y="9585"/>
                    <a:pt x="13127" y="9602"/>
                    <a:pt x="13389" y="9602"/>
                  </a:cubicBezTo>
                  <a:cubicBezTo>
                    <a:pt x="13895" y="9602"/>
                    <a:pt x="14402" y="9538"/>
                    <a:pt x="14886" y="9390"/>
                  </a:cubicBezTo>
                  <a:lnTo>
                    <a:pt x="14886" y="9390"/>
                  </a:lnTo>
                  <a:cubicBezTo>
                    <a:pt x="14474" y="9480"/>
                    <a:pt x="14052" y="9524"/>
                    <a:pt x="13632" y="9524"/>
                  </a:cubicBezTo>
                  <a:cubicBezTo>
                    <a:pt x="13294" y="9524"/>
                    <a:pt x="12957" y="9495"/>
                    <a:pt x="12628" y="9441"/>
                  </a:cubicBezTo>
                  <a:cubicBezTo>
                    <a:pt x="11872" y="9329"/>
                    <a:pt x="11157" y="9073"/>
                    <a:pt x="10483" y="8746"/>
                  </a:cubicBezTo>
                  <a:cubicBezTo>
                    <a:pt x="9114" y="8082"/>
                    <a:pt x="7939" y="7111"/>
                    <a:pt x="6815" y="6090"/>
                  </a:cubicBezTo>
                  <a:lnTo>
                    <a:pt x="3433" y="3025"/>
                  </a:lnTo>
                  <a:lnTo>
                    <a:pt x="1728" y="1503"/>
                  </a:lnTo>
                  <a:cubicBezTo>
                    <a:pt x="1156" y="1002"/>
                    <a:pt x="583" y="49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24"/>
            <p:cNvSpPr/>
            <p:nvPr/>
          </p:nvSpPr>
          <p:spPr>
            <a:xfrm>
              <a:off x="2033900" y="1702975"/>
              <a:ext cx="63350" cy="85125"/>
            </a:xfrm>
            <a:custGeom>
              <a:avLst/>
              <a:gdLst/>
              <a:ahLst/>
              <a:cxnLst/>
              <a:rect l="l" t="t" r="r" b="b"/>
              <a:pathLst>
                <a:path w="2534" h="3405" extrusionOk="0">
                  <a:moveTo>
                    <a:pt x="598" y="1"/>
                  </a:moveTo>
                  <a:cubicBezTo>
                    <a:pt x="586" y="1"/>
                    <a:pt x="574" y="1"/>
                    <a:pt x="562" y="2"/>
                  </a:cubicBezTo>
                  <a:cubicBezTo>
                    <a:pt x="388" y="2"/>
                    <a:pt x="194" y="94"/>
                    <a:pt x="102" y="258"/>
                  </a:cubicBezTo>
                  <a:cubicBezTo>
                    <a:pt x="10" y="411"/>
                    <a:pt x="0" y="574"/>
                    <a:pt x="0" y="728"/>
                  </a:cubicBezTo>
                  <a:cubicBezTo>
                    <a:pt x="0" y="881"/>
                    <a:pt x="10" y="1034"/>
                    <a:pt x="21" y="1177"/>
                  </a:cubicBezTo>
                  <a:cubicBezTo>
                    <a:pt x="92" y="1780"/>
                    <a:pt x="266" y="2342"/>
                    <a:pt x="388" y="2914"/>
                  </a:cubicBezTo>
                  <a:lnTo>
                    <a:pt x="225" y="2045"/>
                  </a:lnTo>
                  <a:cubicBezTo>
                    <a:pt x="205" y="1902"/>
                    <a:pt x="164" y="1759"/>
                    <a:pt x="153" y="1616"/>
                  </a:cubicBezTo>
                  <a:cubicBezTo>
                    <a:pt x="143" y="1463"/>
                    <a:pt x="143" y="1320"/>
                    <a:pt x="143" y="1177"/>
                  </a:cubicBezTo>
                  <a:cubicBezTo>
                    <a:pt x="143" y="1024"/>
                    <a:pt x="143" y="881"/>
                    <a:pt x="164" y="738"/>
                  </a:cubicBezTo>
                  <a:cubicBezTo>
                    <a:pt x="174" y="594"/>
                    <a:pt x="194" y="451"/>
                    <a:pt x="266" y="360"/>
                  </a:cubicBezTo>
                  <a:cubicBezTo>
                    <a:pt x="331" y="264"/>
                    <a:pt x="441" y="223"/>
                    <a:pt x="559" y="223"/>
                  </a:cubicBezTo>
                  <a:cubicBezTo>
                    <a:pt x="681" y="223"/>
                    <a:pt x="811" y="267"/>
                    <a:pt x="909" y="339"/>
                  </a:cubicBezTo>
                  <a:cubicBezTo>
                    <a:pt x="1113" y="492"/>
                    <a:pt x="1226" y="758"/>
                    <a:pt x="1338" y="1024"/>
                  </a:cubicBezTo>
                  <a:cubicBezTo>
                    <a:pt x="1461" y="1300"/>
                    <a:pt x="1583" y="1565"/>
                    <a:pt x="1706" y="1841"/>
                  </a:cubicBezTo>
                  <a:cubicBezTo>
                    <a:pt x="1962" y="2372"/>
                    <a:pt x="2227" y="2894"/>
                    <a:pt x="2534" y="3404"/>
                  </a:cubicBezTo>
                  <a:cubicBezTo>
                    <a:pt x="2330" y="2853"/>
                    <a:pt x="2105" y="2301"/>
                    <a:pt x="1890" y="1759"/>
                  </a:cubicBezTo>
                  <a:lnTo>
                    <a:pt x="1553" y="932"/>
                  </a:lnTo>
                  <a:cubicBezTo>
                    <a:pt x="1451" y="666"/>
                    <a:pt x="1318" y="360"/>
                    <a:pt x="1042" y="156"/>
                  </a:cubicBezTo>
                  <a:cubicBezTo>
                    <a:pt x="918" y="61"/>
                    <a:pt x="760"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24"/>
            <p:cNvSpPr/>
            <p:nvPr/>
          </p:nvSpPr>
          <p:spPr>
            <a:xfrm>
              <a:off x="2034150" y="1796450"/>
              <a:ext cx="82250" cy="12600"/>
            </a:xfrm>
            <a:custGeom>
              <a:avLst/>
              <a:gdLst/>
              <a:ahLst/>
              <a:cxnLst/>
              <a:rect l="l" t="t" r="r" b="b"/>
              <a:pathLst>
                <a:path w="3290" h="504" extrusionOk="0">
                  <a:moveTo>
                    <a:pt x="2059" y="1"/>
                  </a:moveTo>
                  <a:cubicBezTo>
                    <a:pt x="1698" y="1"/>
                    <a:pt x="1334" y="33"/>
                    <a:pt x="971" y="94"/>
                  </a:cubicBezTo>
                  <a:cubicBezTo>
                    <a:pt x="665" y="156"/>
                    <a:pt x="358" y="237"/>
                    <a:pt x="72" y="329"/>
                  </a:cubicBezTo>
                  <a:cubicBezTo>
                    <a:pt x="31" y="349"/>
                    <a:pt x="0" y="401"/>
                    <a:pt x="20" y="452"/>
                  </a:cubicBezTo>
                  <a:cubicBezTo>
                    <a:pt x="31" y="483"/>
                    <a:pt x="72" y="503"/>
                    <a:pt x="102" y="503"/>
                  </a:cubicBezTo>
                  <a:lnTo>
                    <a:pt x="133" y="503"/>
                  </a:lnTo>
                  <a:cubicBezTo>
                    <a:pt x="409" y="411"/>
                    <a:pt x="705" y="329"/>
                    <a:pt x="1001" y="278"/>
                  </a:cubicBezTo>
                  <a:cubicBezTo>
                    <a:pt x="1342" y="212"/>
                    <a:pt x="1682" y="182"/>
                    <a:pt x="2022" y="182"/>
                  </a:cubicBezTo>
                  <a:cubicBezTo>
                    <a:pt x="2264" y="182"/>
                    <a:pt x="2506" y="197"/>
                    <a:pt x="2749" y="227"/>
                  </a:cubicBezTo>
                  <a:cubicBezTo>
                    <a:pt x="2881" y="237"/>
                    <a:pt x="3024" y="258"/>
                    <a:pt x="3178" y="288"/>
                  </a:cubicBezTo>
                  <a:cubicBezTo>
                    <a:pt x="3184" y="290"/>
                    <a:pt x="3191" y="290"/>
                    <a:pt x="3198" y="290"/>
                  </a:cubicBezTo>
                  <a:cubicBezTo>
                    <a:pt x="3241" y="290"/>
                    <a:pt x="3281" y="261"/>
                    <a:pt x="3290" y="217"/>
                  </a:cubicBezTo>
                  <a:cubicBezTo>
                    <a:pt x="3290" y="166"/>
                    <a:pt x="3259" y="125"/>
                    <a:pt x="3219" y="115"/>
                  </a:cubicBezTo>
                  <a:cubicBezTo>
                    <a:pt x="3055" y="84"/>
                    <a:pt x="2901" y="54"/>
                    <a:pt x="2769" y="43"/>
                  </a:cubicBezTo>
                  <a:cubicBezTo>
                    <a:pt x="2534" y="15"/>
                    <a:pt x="2297" y="1"/>
                    <a:pt x="2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24"/>
            <p:cNvSpPr/>
            <p:nvPr/>
          </p:nvSpPr>
          <p:spPr>
            <a:xfrm>
              <a:off x="2044625" y="1820825"/>
              <a:ext cx="88900" cy="12725"/>
            </a:xfrm>
            <a:custGeom>
              <a:avLst/>
              <a:gdLst/>
              <a:ahLst/>
              <a:cxnLst/>
              <a:rect l="l" t="t" r="r" b="b"/>
              <a:pathLst>
                <a:path w="3556" h="509" extrusionOk="0">
                  <a:moveTo>
                    <a:pt x="2405" y="1"/>
                  </a:moveTo>
                  <a:cubicBezTo>
                    <a:pt x="2042" y="1"/>
                    <a:pt x="1647" y="37"/>
                    <a:pt x="1195" y="110"/>
                  </a:cubicBezTo>
                  <a:cubicBezTo>
                    <a:pt x="807" y="171"/>
                    <a:pt x="419" y="253"/>
                    <a:pt x="82" y="325"/>
                  </a:cubicBezTo>
                  <a:cubicBezTo>
                    <a:pt x="31" y="335"/>
                    <a:pt x="0" y="386"/>
                    <a:pt x="10" y="437"/>
                  </a:cubicBezTo>
                  <a:cubicBezTo>
                    <a:pt x="21" y="478"/>
                    <a:pt x="62" y="509"/>
                    <a:pt x="102" y="509"/>
                  </a:cubicBezTo>
                  <a:lnTo>
                    <a:pt x="123" y="509"/>
                  </a:lnTo>
                  <a:cubicBezTo>
                    <a:pt x="460" y="427"/>
                    <a:pt x="838" y="345"/>
                    <a:pt x="1216" y="284"/>
                  </a:cubicBezTo>
                  <a:cubicBezTo>
                    <a:pt x="1662" y="211"/>
                    <a:pt x="2050" y="174"/>
                    <a:pt x="2407" y="174"/>
                  </a:cubicBezTo>
                  <a:cubicBezTo>
                    <a:pt x="2549" y="174"/>
                    <a:pt x="2686" y="180"/>
                    <a:pt x="2820" y="192"/>
                  </a:cubicBezTo>
                  <a:cubicBezTo>
                    <a:pt x="3034" y="212"/>
                    <a:pt x="3238" y="243"/>
                    <a:pt x="3443" y="284"/>
                  </a:cubicBezTo>
                  <a:cubicBezTo>
                    <a:pt x="3451" y="288"/>
                    <a:pt x="3461" y="290"/>
                    <a:pt x="3470" y="290"/>
                  </a:cubicBezTo>
                  <a:cubicBezTo>
                    <a:pt x="3504" y="290"/>
                    <a:pt x="3537" y="263"/>
                    <a:pt x="3545" y="223"/>
                  </a:cubicBezTo>
                  <a:cubicBezTo>
                    <a:pt x="3556" y="171"/>
                    <a:pt x="3525" y="130"/>
                    <a:pt x="3484" y="110"/>
                  </a:cubicBezTo>
                  <a:cubicBezTo>
                    <a:pt x="3279" y="69"/>
                    <a:pt x="3055" y="28"/>
                    <a:pt x="2830" y="18"/>
                  </a:cubicBezTo>
                  <a:cubicBezTo>
                    <a:pt x="2692" y="7"/>
                    <a:pt x="2551"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24"/>
            <p:cNvSpPr/>
            <p:nvPr/>
          </p:nvSpPr>
          <p:spPr>
            <a:xfrm>
              <a:off x="2082425" y="1866175"/>
              <a:ext cx="78675" cy="14375"/>
            </a:xfrm>
            <a:custGeom>
              <a:avLst/>
              <a:gdLst/>
              <a:ahLst/>
              <a:cxnLst/>
              <a:rect l="l" t="t" r="r" b="b"/>
              <a:pathLst>
                <a:path w="3147" h="575" extrusionOk="0">
                  <a:moveTo>
                    <a:pt x="2201" y="1"/>
                  </a:moveTo>
                  <a:cubicBezTo>
                    <a:pt x="1759" y="1"/>
                    <a:pt x="1310" y="44"/>
                    <a:pt x="879" y="146"/>
                  </a:cubicBezTo>
                  <a:cubicBezTo>
                    <a:pt x="593" y="217"/>
                    <a:pt x="317" y="298"/>
                    <a:pt x="71" y="401"/>
                  </a:cubicBezTo>
                  <a:cubicBezTo>
                    <a:pt x="21" y="421"/>
                    <a:pt x="0" y="473"/>
                    <a:pt x="21" y="523"/>
                  </a:cubicBezTo>
                  <a:cubicBezTo>
                    <a:pt x="31" y="554"/>
                    <a:pt x="62" y="575"/>
                    <a:pt x="102" y="575"/>
                  </a:cubicBezTo>
                  <a:cubicBezTo>
                    <a:pt x="112" y="575"/>
                    <a:pt x="123" y="575"/>
                    <a:pt x="133" y="564"/>
                  </a:cubicBezTo>
                  <a:cubicBezTo>
                    <a:pt x="378" y="473"/>
                    <a:pt x="634" y="391"/>
                    <a:pt x="920" y="319"/>
                  </a:cubicBezTo>
                  <a:cubicBezTo>
                    <a:pt x="1351" y="225"/>
                    <a:pt x="1791" y="175"/>
                    <a:pt x="2224" y="175"/>
                  </a:cubicBezTo>
                  <a:cubicBezTo>
                    <a:pt x="2263" y="175"/>
                    <a:pt x="2301" y="175"/>
                    <a:pt x="2339" y="176"/>
                  </a:cubicBezTo>
                  <a:cubicBezTo>
                    <a:pt x="2575" y="186"/>
                    <a:pt x="2800" y="207"/>
                    <a:pt x="3034" y="237"/>
                  </a:cubicBezTo>
                  <a:cubicBezTo>
                    <a:pt x="3041" y="239"/>
                    <a:pt x="3048" y="239"/>
                    <a:pt x="3054" y="239"/>
                  </a:cubicBezTo>
                  <a:cubicBezTo>
                    <a:pt x="3096" y="239"/>
                    <a:pt x="3128" y="210"/>
                    <a:pt x="3136" y="166"/>
                  </a:cubicBezTo>
                  <a:cubicBezTo>
                    <a:pt x="3147" y="115"/>
                    <a:pt x="3106" y="74"/>
                    <a:pt x="3065" y="64"/>
                  </a:cubicBezTo>
                  <a:cubicBezTo>
                    <a:pt x="2820" y="23"/>
                    <a:pt x="2585" y="3"/>
                    <a:pt x="2350" y="3"/>
                  </a:cubicBezTo>
                  <a:cubicBezTo>
                    <a:pt x="2300" y="1"/>
                    <a:pt x="2251"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24"/>
            <p:cNvSpPr/>
            <p:nvPr/>
          </p:nvSpPr>
          <p:spPr>
            <a:xfrm>
              <a:off x="2099000" y="1905125"/>
              <a:ext cx="88675" cy="18350"/>
            </a:xfrm>
            <a:custGeom>
              <a:avLst/>
              <a:gdLst/>
              <a:ahLst/>
              <a:cxnLst/>
              <a:rect l="l" t="t" r="r" b="b"/>
              <a:pathLst>
                <a:path w="3547" h="734" extrusionOk="0">
                  <a:moveTo>
                    <a:pt x="3160" y="1"/>
                  </a:moveTo>
                  <a:cubicBezTo>
                    <a:pt x="3012" y="1"/>
                    <a:pt x="2863" y="6"/>
                    <a:pt x="2719" y="18"/>
                  </a:cubicBezTo>
                  <a:cubicBezTo>
                    <a:pt x="2055" y="48"/>
                    <a:pt x="1390" y="150"/>
                    <a:pt x="757" y="334"/>
                  </a:cubicBezTo>
                  <a:cubicBezTo>
                    <a:pt x="512" y="406"/>
                    <a:pt x="287" y="477"/>
                    <a:pt x="73" y="559"/>
                  </a:cubicBezTo>
                  <a:cubicBezTo>
                    <a:pt x="21" y="579"/>
                    <a:pt x="1" y="631"/>
                    <a:pt x="21" y="672"/>
                  </a:cubicBezTo>
                  <a:cubicBezTo>
                    <a:pt x="32" y="713"/>
                    <a:pt x="62" y="733"/>
                    <a:pt x="103" y="733"/>
                  </a:cubicBezTo>
                  <a:lnTo>
                    <a:pt x="134" y="733"/>
                  </a:lnTo>
                  <a:cubicBezTo>
                    <a:pt x="348" y="651"/>
                    <a:pt x="573" y="579"/>
                    <a:pt x="808" y="508"/>
                  </a:cubicBezTo>
                  <a:cubicBezTo>
                    <a:pt x="1431" y="334"/>
                    <a:pt x="2075" y="222"/>
                    <a:pt x="2729" y="191"/>
                  </a:cubicBezTo>
                  <a:cubicBezTo>
                    <a:pt x="2852" y="186"/>
                    <a:pt x="2972" y="184"/>
                    <a:pt x="3092" y="184"/>
                  </a:cubicBezTo>
                  <a:cubicBezTo>
                    <a:pt x="3212" y="184"/>
                    <a:pt x="3331" y="186"/>
                    <a:pt x="3454" y="191"/>
                  </a:cubicBezTo>
                  <a:cubicBezTo>
                    <a:pt x="3506" y="191"/>
                    <a:pt x="3546" y="150"/>
                    <a:pt x="3546" y="100"/>
                  </a:cubicBezTo>
                  <a:cubicBezTo>
                    <a:pt x="3546" y="48"/>
                    <a:pt x="3515" y="7"/>
                    <a:pt x="3465" y="7"/>
                  </a:cubicBezTo>
                  <a:cubicBezTo>
                    <a:pt x="3364" y="3"/>
                    <a:pt x="3262"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720000" y="1139550"/>
            <a:ext cx="4814100" cy="1709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Albert Sans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Background 1">
  <p:cSld name="CUSTOM_9_1">
    <p:spTree>
      <p:nvGrpSpPr>
        <p:cNvPr id="1" name="Shape 7782"/>
        <p:cNvGrpSpPr/>
        <p:nvPr/>
      </p:nvGrpSpPr>
      <p:grpSpPr>
        <a:xfrm>
          <a:off x="0" y="0"/>
          <a:ext cx="0" cy="0"/>
          <a:chOff x="0" y="0"/>
          <a:chExt cx="0" cy="0"/>
        </a:xfrm>
      </p:grpSpPr>
      <p:sp>
        <p:nvSpPr>
          <p:cNvPr id="7783" name="Google Shape;7783;p25"/>
          <p:cNvSpPr/>
          <p:nvPr/>
        </p:nvSpPr>
        <p:spPr>
          <a:xfrm flipH="1">
            <a:off x="-63981" y="1949817"/>
            <a:ext cx="3615283" cy="3279401"/>
          </a:xfrm>
          <a:custGeom>
            <a:avLst/>
            <a:gdLst/>
            <a:ahLst/>
            <a:cxnLst/>
            <a:rect l="l" t="t" r="r" b="b"/>
            <a:pathLst>
              <a:path w="18268" h="16571" extrusionOk="0">
                <a:moveTo>
                  <a:pt x="18267" y="0"/>
                </a:moveTo>
                <a:cubicBezTo>
                  <a:pt x="17011" y="685"/>
                  <a:pt x="15979" y="1778"/>
                  <a:pt x="15438" y="3106"/>
                </a:cubicBezTo>
                <a:cubicBezTo>
                  <a:pt x="14743" y="4812"/>
                  <a:pt x="14896" y="6733"/>
                  <a:pt x="14937" y="8572"/>
                </a:cubicBezTo>
                <a:cubicBezTo>
                  <a:pt x="14937" y="9083"/>
                  <a:pt x="14937" y="9603"/>
                  <a:pt x="14773" y="10084"/>
                </a:cubicBezTo>
                <a:cubicBezTo>
                  <a:pt x="14318" y="11360"/>
                  <a:pt x="12827" y="11974"/>
                  <a:pt x="11468" y="11974"/>
                </a:cubicBezTo>
                <a:cubicBezTo>
                  <a:pt x="11456" y="11974"/>
                  <a:pt x="11444" y="11974"/>
                  <a:pt x="11433" y="11974"/>
                </a:cubicBezTo>
                <a:cubicBezTo>
                  <a:pt x="10074" y="11974"/>
                  <a:pt x="8746" y="11524"/>
                  <a:pt x="7387" y="11412"/>
                </a:cubicBezTo>
                <a:cubicBezTo>
                  <a:pt x="7166" y="11393"/>
                  <a:pt x="6944" y="11383"/>
                  <a:pt x="6721" y="11383"/>
                </a:cubicBezTo>
                <a:cubicBezTo>
                  <a:pt x="4806" y="11383"/>
                  <a:pt x="2877" y="12088"/>
                  <a:pt x="1512" y="13424"/>
                </a:cubicBezTo>
                <a:cubicBezTo>
                  <a:pt x="849" y="14078"/>
                  <a:pt x="327" y="14875"/>
                  <a:pt x="0" y="15733"/>
                </a:cubicBezTo>
                <a:lnTo>
                  <a:pt x="0" y="16571"/>
                </a:lnTo>
                <a:lnTo>
                  <a:pt x="18267" y="16571"/>
                </a:lnTo>
                <a:lnTo>
                  <a:pt x="182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25"/>
          <p:cNvSpPr/>
          <p:nvPr/>
        </p:nvSpPr>
        <p:spPr>
          <a:xfrm>
            <a:off x="-63975" y="-57150"/>
            <a:ext cx="1699735" cy="2112278"/>
          </a:xfrm>
          <a:custGeom>
            <a:avLst/>
            <a:gdLst/>
            <a:ahLst/>
            <a:cxnLst/>
            <a:rect l="l" t="t" r="r" b="b"/>
            <a:pathLst>
              <a:path w="12384" h="15390" extrusionOk="0">
                <a:moveTo>
                  <a:pt x="1" y="0"/>
                </a:moveTo>
                <a:lnTo>
                  <a:pt x="1" y="9307"/>
                </a:lnTo>
                <a:cubicBezTo>
                  <a:pt x="471" y="9440"/>
                  <a:pt x="869" y="9593"/>
                  <a:pt x="951" y="9634"/>
                </a:cubicBezTo>
                <a:cubicBezTo>
                  <a:pt x="3195" y="10921"/>
                  <a:pt x="5082" y="15390"/>
                  <a:pt x="7943" y="15390"/>
                </a:cubicBezTo>
                <a:cubicBezTo>
                  <a:pt x="8533" y="15390"/>
                  <a:pt x="9165" y="15200"/>
                  <a:pt x="9849" y="14753"/>
                </a:cubicBezTo>
                <a:cubicBezTo>
                  <a:pt x="12036" y="13322"/>
                  <a:pt x="12383" y="9787"/>
                  <a:pt x="11484" y="7540"/>
                </a:cubicBezTo>
                <a:cubicBezTo>
                  <a:pt x="10615" y="5394"/>
                  <a:pt x="8388" y="3351"/>
                  <a:pt x="8848" y="858"/>
                </a:cubicBezTo>
                <a:cubicBezTo>
                  <a:pt x="8910" y="562"/>
                  <a:pt x="8991" y="276"/>
                  <a:pt x="9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5" name="Google Shape;7785;p25"/>
          <p:cNvGrpSpPr/>
          <p:nvPr/>
        </p:nvGrpSpPr>
        <p:grpSpPr>
          <a:xfrm rot="-5400000" flipH="1">
            <a:off x="3547013" y="-65786"/>
            <a:ext cx="81758" cy="608663"/>
            <a:chOff x="-1154155" y="1061718"/>
            <a:chExt cx="36015" cy="268015"/>
          </a:xfrm>
        </p:grpSpPr>
        <p:sp>
          <p:nvSpPr>
            <p:cNvPr id="7786" name="Google Shape;7786;p25"/>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25"/>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25"/>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9" name="Google Shape;7789;p25"/>
          <p:cNvSpPr/>
          <p:nvPr/>
        </p:nvSpPr>
        <p:spPr>
          <a:xfrm rot="10800000" flipH="1">
            <a:off x="535545" y="448048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25"/>
          <p:cNvSpPr/>
          <p:nvPr/>
        </p:nvSpPr>
        <p:spPr>
          <a:xfrm rot="10800000" flipH="1">
            <a:off x="1587202" y="4604006"/>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25"/>
          <p:cNvSpPr/>
          <p:nvPr/>
        </p:nvSpPr>
        <p:spPr>
          <a:xfrm flipH="1">
            <a:off x="3892213" y="4772650"/>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25"/>
          <p:cNvSpPr/>
          <p:nvPr/>
        </p:nvSpPr>
        <p:spPr>
          <a:xfrm flipH="1">
            <a:off x="-994539" y="113955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25"/>
          <p:cNvGrpSpPr/>
          <p:nvPr/>
        </p:nvGrpSpPr>
        <p:grpSpPr>
          <a:xfrm flipH="1">
            <a:off x="1429142" y="-1031273"/>
            <a:ext cx="1517538" cy="1495345"/>
            <a:chOff x="-1517525" y="-541175"/>
            <a:chExt cx="1096725" cy="1080686"/>
          </a:xfrm>
        </p:grpSpPr>
        <p:sp>
          <p:nvSpPr>
            <p:cNvPr id="7794" name="Google Shape;7794;p25"/>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25"/>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25"/>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25"/>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25"/>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25"/>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25"/>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25"/>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25"/>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25"/>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25"/>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25"/>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25"/>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25"/>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25"/>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25"/>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25"/>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25"/>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25"/>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25"/>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25"/>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25"/>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25"/>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25"/>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25"/>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25"/>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25"/>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25"/>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25"/>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25"/>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25"/>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25"/>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25"/>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25"/>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25"/>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25"/>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25"/>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25"/>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25"/>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25"/>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25"/>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25"/>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25"/>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25"/>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25"/>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25"/>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25"/>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25"/>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25"/>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25"/>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25"/>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25"/>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25"/>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25"/>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25"/>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25"/>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25"/>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25"/>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25"/>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25"/>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25"/>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25"/>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25"/>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25"/>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25"/>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25"/>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25"/>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25"/>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25"/>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25"/>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25"/>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25"/>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25"/>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25"/>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25"/>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25"/>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25"/>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25"/>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25"/>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25"/>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25"/>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25"/>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25"/>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25"/>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25"/>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25"/>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25"/>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25"/>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25"/>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25"/>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25"/>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25"/>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25"/>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25"/>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25"/>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25"/>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25"/>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25"/>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25"/>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25"/>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25"/>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25"/>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25"/>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25"/>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25"/>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25"/>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25"/>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25"/>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25"/>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25"/>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25"/>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25"/>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25"/>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25"/>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25"/>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25"/>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25"/>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25"/>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25"/>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25"/>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25"/>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25"/>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25"/>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25"/>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25"/>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25"/>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25"/>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25"/>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25"/>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25"/>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25"/>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25"/>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25"/>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25"/>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25"/>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25"/>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25"/>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25"/>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25"/>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25"/>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25"/>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25"/>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25"/>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25"/>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25"/>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25"/>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25"/>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25"/>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25"/>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25"/>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25"/>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25"/>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25"/>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25"/>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25"/>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25"/>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25"/>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25"/>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25"/>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25"/>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25"/>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25"/>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25"/>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25"/>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25"/>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25"/>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25"/>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25"/>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25"/>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25"/>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25"/>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25"/>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25"/>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25"/>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25"/>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25"/>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25"/>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25"/>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25"/>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25"/>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25"/>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25"/>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25"/>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25"/>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25"/>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25"/>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25"/>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25"/>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25"/>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25"/>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25"/>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25"/>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25"/>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25"/>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25"/>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25"/>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25"/>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25"/>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25"/>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25"/>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25"/>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25"/>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25"/>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25"/>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25"/>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25"/>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25"/>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25"/>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25"/>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25"/>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25"/>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25"/>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25"/>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25"/>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25"/>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25"/>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25"/>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25"/>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25"/>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25"/>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25"/>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25"/>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25"/>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25"/>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25"/>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25"/>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25"/>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25"/>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25"/>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25"/>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25"/>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25"/>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25"/>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25"/>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25"/>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25"/>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25"/>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25"/>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25"/>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25"/>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25"/>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25"/>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25"/>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25"/>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25"/>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25"/>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25"/>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25"/>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25"/>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25"/>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25"/>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25"/>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25"/>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25"/>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25"/>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25"/>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25"/>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25"/>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25"/>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25"/>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25"/>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25"/>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25"/>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25"/>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25"/>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25"/>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25"/>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25"/>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25"/>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25"/>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25"/>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25"/>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25"/>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25"/>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25"/>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25"/>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25"/>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25"/>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25"/>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25"/>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25"/>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25"/>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25"/>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25"/>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25"/>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25"/>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25"/>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25"/>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25"/>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25"/>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25"/>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25"/>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25"/>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25"/>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25"/>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25"/>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25"/>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25"/>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25"/>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25"/>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25"/>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25"/>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25"/>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25"/>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25"/>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25"/>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25"/>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25"/>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25"/>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25"/>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25"/>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25"/>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25"/>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25"/>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25"/>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25"/>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25"/>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25"/>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25"/>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25"/>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25"/>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25"/>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25"/>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25"/>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25"/>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25"/>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25"/>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25"/>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25"/>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25"/>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25"/>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25"/>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25"/>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25"/>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25"/>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25"/>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25"/>
          <p:cNvGrpSpPr/>
          <p:nvPr/>
        </p:nvGrpSpPr>
        <p:grpSpPr>
          <a:xfrm rot="5844232">
            <a:off x="-185020" y="-254413"/>
            <a:ext cx="1461716" cy="1185582"/>
            <a:chOff x="2065850" y="1921413"/>
            <a:chExt cx="489375" cy="396925"/>
          </a:xfrm>
        </p:grpSpPr>
        <p:sp>
          <p:nvSpPr>
            <p:cNvPr id="8131" name="Google Shape;8131;p25"/>
            <p:cNvSpPr/>
            <p:nvPr/>
          </p:nvSpPr>
          <p:spPr>
            <a:xfrm>
              <a:off x="2065850" y="1921413"/>
              <a:ext cx="276100" cy="234000"/>
            </a:xfrm>
            <a:custGeom>
              <a:avLst/>
              <a:gdLst/>
              <a:ahLst/>
              <a:cxnLst/>
              <a:rect l="l" t="t" r="r" b="b"/>
              <a:pathLst>
                <a:path w="11044" h="9360" extrusionOk="0">
                  <a:moveTo>
                    <a:pt x="3529" y="836"/>
                  </a:moveTo>
                  <a:cubicBezTo>
                    <a:pt x="3689" y="836"/>
                    <a:pt x="3842" y="853"/>
                    <a:pt x="3974" y="874"/>
                  </a:cubicBezTo>
                  <a:cubicBezTo>
                    <a:pt x="5333" y="1089"/>
                    <a:pt x="6539" y="2182"/>
                    <a:pt x="6927" y="3510"/>
                  </a:cubicBezTo>
                  <a:cubicBezTo>
                    <a:pt x="6426" y="3244"/>
                    <a:pt x="5926" y="2979"/>
                    <a:pt x="5435" y="2733"/>
                  </a:cubicBezTo>
                  <a:cubicBezTo>
                    <a:pt x="5057" y="2540"/>
                    <a:pt x="4618" y="2325"/>
                    <a:pt x="4158" y="2192"/>
                  </a:cubicBezTo>
                  <a:cubicBezTo>
                    <a:pt x="3783" y="2079"/>
                    <a:pt x="3409" y="2022"/>
                    <a:pt x="3046" y="2022"/>
                  </a:cubicBezTo>
                  <a:cubicBezTo>
                    <a:pt x="2757" y="2022"/>
                    <a:pt x="2475" y="2058"/>
                    <a:pt x="2207" y="2131"/>
                  </a:cubicBezTo>
                  <a:cubicBezTo>
                    <a:pt x="2166" y="2141"/>
                    <a:pt x="2135" y="2152"/>
                    <a:pt x="2094" y="2161"/>
                  </a:cubicBezTo>
                  <a:cubicBezTo>
                    <a:pt x="2135" y="1702"/>
                    <a:pt x="2330" y="1303"/>
                    <a:pt x="2646" y="1078"/>
                  </a:cubicBezTo>
                  <a:cubicBezTo>
                    <a:pt x="2911" y="893"/>
                    <a:pt x="3233" y="836"/>
                    <a:pt x="3529" y="836"/>
                  </a:cubicBezTo>
                  <a:close/>
                  <a:moveTo>
                    <a:pt x="3711" y="232"/>
                  </a:moveTo>
                  <a:cubicBezTo>
                    <a:pt x="3980" y="232"/>
                    <a:pt x="4269" y="265"/>
                    <a:pt x="4577" y="333"/>
                  </a:cubicBezTo>
                  <a:cubicBezTo>
                    <a:pt x="5721" y="599"/>
                    <a:pt x="6753" y="1262"/>
                    <a:pt x="7417" y="2161"/>
                  </a:cubicBezTo>
                  <a:cubicBezTo>
                    <a:pt x="7867" y="2765"/>
                    <a:pt x="8153" y="3500"/>
                    <a:pt x="8224" y="4236"/>
                  </a:cubicBezTo>
                  <a:cubicBezTo>
                    <a:pt x="7877" y="4031"/>
                    <a:pt x="7540" y="3847"/>
                    <a:pt x="7202" y="3664"/>
                  </a:cubicBezTo>
                  <a:cubicBezTo>
                    <a:pt x="6855" y="2131"/>
                    <a:pt x="5547" y="895"/>
                    <a:pt x="4005" y="649"/>
                  </a:cubicBezTo>
                  <a:cubicBezTo>
                    <a:pt x="3865" y="626"/>
                    <a:pt x="3705" y="609"/>
                    <a:pt x="3536" y="609"/>
                  </a:cubicBezTo>
                  <a:cubicBezTo>
                    <a:pt x="3199" y="609"/>
                    <a:pt x="2827" y="677"/>
                    <a:pt x="2513" y="895"/>
                  </a:cubicBezTo>
                  <a:cubicBezTo>
                    <a:pt x="2115" y="1171"/>
                    <a:pt x="1880" y="1671"/>
                    <a:pt x="1869" y="2243"/>
                  </a:cubicBezTo>
                  <a:cubicBezTo>
                    <a:pt x="1563" y="2366"/>
                    <a:pt x="1287" y="2529"/>
                    <a:pt x="1042" y="2733"/>
                  </a:cubicBezTo>
                  <a:cubicBezTo>
                    <a:pt x="1236" y="1712"/>
                    <a:pt x="1880" y="629"/>
                    <a:pt x="2993" y="322"/>
                  </a:cubicBezTo>
                  <a:cubicBezTo>
                    <a:pt x="3213" y="262"/>
                    <a:pt x="3453" y="232"/>
                    <a:pt x="3711" y="232"/>
                  </a:cubicBezTo>
                  <a:close/>
                  <a:moveTo>
                    <a:pt x="3056" y="2253"/>
                  </a:moveTo>
                  <a:cubicBezTo>
                    <a:pt x="3395" y="2253"/>
                    <a:pt x="3742" y="2305"/>
                    <a:pt x="4087" y="2407"/>
                  </a:cubicBezTo>
                  <a:cubicBezTo>
                    <a:pt x="4536" y="2540"/>
                    <a:pt x="4965" y="2754"/>
                    <a:pt x="5333" y="2938"/>
                  </a:cubicBezTo>
                  <a:cubicBezTo>
                    <a:pt x="5885" y="3214"/>
                    <a:pt x="6446" y="3510"/>
                    <a:pt x="6998" y="3816"/>
                  </a:cubicBezTo>
                  <a:cubicBezTo>
                    <a:pt x="7009" y="3827"/>
                    <a:pt x="7009" y="3847"/>
                    <a:pt x="7009" y="3857"/>
                  </a:cubicBezTo>
                  <a:cubicBezTo>
                    <a:pt x="7080" y="4266"/>
                    <a:pt x="7070" y="4603"/>
                    <a:pt x="6978" y="4899"/>
                  </a:cubicBezTo>
                  <a:cubicBezTo>
                    <a:pt x="6855" y="5308"/>
                    <a:pt x="6548" y="5655"/>
                    <a:pt x="6273" y="5932"/>
                  </a:cubicBezTo>
                  <a:cubicBezTo>
                    <a:pt x="6089" y="6115"/>
                    <a:pt x="5854" y="6340"/>
                    <a:pt x="5588" y="6504"/>
                  </a:cubicBezTo>
                  <a:cubicBezTo>
                    <a:pt x="5476" y="6575"/>
                    <a:pt x="5363" y="6636"/>
                    <a:pt x="5251" y="6688"/>
                  </a:cubicBezTo>
                  <a:cubicBezTo>
                    <a:pt x="4332" y="5932"/>
                    <a:pt x="3535" y="5083"/>
                    <a:pt x="2871" y="4174"/>
                  </a:cubicBezTo>
                  <a:cubicBezTo>
                    <a:pt x="2554" y="3725"/>
                    <a:pt x="2207" y="3194"/>
                    <a:pt x="2115" y="2590"/>
                  </a:cubicBezTo>
                  <a:cubicBezTo>
                    <a:pt x="2105" y="2529"/>
                    <a:pt x="2094" y="2468"/>
                    <a:pt x="2094" y="2407"/>
                  </a:cubicBezTo>
                  <a:cubicBezTo>
                    <a:pt x="2146" y="2386"/>
                    <a:pt x="2207" y="2366"/>
                    <a:pt x="2258" y="2356"/>
                  </a:cubicBezTo>
                  <a:cubicBezTo>
                    <a:pt x="2514" y="2287"/>
                    <a:pt x="2782" y="2253"/>
                    <a:pt x="3056" y="2253"/>
                  </a:cubicBezTo>
                  <a:close/>
                  <a:moveTo>
                    <a:pt x="1869" y="2488"/>
                  </a:moveTo>
                  <a:cubicBezTo>
                    <a:pt x="1880" y="2540"/>
                    <a:pt x="1880" y="2581"/>
                    <a:pt x="1890" y="2631"/>
                  </a:cubicBezTo>
                  <a:cubicBezTo>
                    <a:pt x="1992" y="3275"/>
                    <a:pt x="2350" y="3837"/>
                    <a:pt x="2687" y="4307"/>
                  </a:cubicBezTo>
                  <a:cubicBezTo>
                    <a:pt x="3341" y="5196"/>
                    <a:pt x="4117" y="6034"/>
                    <a:pt x="5006" y="6779"/>
                  </a:cubicBezTo>
                  <a:cubicBezTo>
                    <a:pt x="4738" y="6863"/>
                    <a:pt x="4455" y="6904"/>
                    <a:pt x="4169" y="6904"/>
                  </a:cubicBezTo>
                  <a:cubicBezTo>
                    <a:pt x="3476" y="6904"/>
                    <a:pt x="2770" y="6663"/>
                    <a:pt x="2227" y="6207"/>
                  </a:cubicBezTo>
                  <a:cubicBezTo>
                    <a:pt x="1369" y="5502"/>
                    <a:pt x="909" y="4307"/>
                    <a:pt x="1001" y="3091"/>
                  </a:cubicBezTo>
                  <a:cubicBezTo>
                    <a:pt x="1236" y="2836"/>
                    <a:pt x="1533" y="2631"/>
                    <a:pt x="1869" y="2488"/>
                  </a:cubicBezTo>
                  <a:close/>
                  <a:moveTo>
                    <a:pt x="7254" y="3950"/>
                  </a:moveTo>
                  <a:cubicBezTo>
                    <a:pt x="7581" y="4134"/>
                    <a:pt x="7908" y="4317"/>
                    <a:pt x="8244" y="4511"/>
                  </a:cubicBezTo>
                  <a:cubicBezTo>
                    <a:pt x="8265" y="4808"/>
                    <a:pt x="8235" y="5114"/>
                    <a:pt x="8183" y="5410"/>
                  </a:cubicBezTo>
                  <a:cubicBezTo>
                    <a:pt x="7999" y="6340"/>
                    <a:pt x="7427" y="7188"/>
                    <a:pt x="6661" y="7709"/>
                  </a:cubicBezTo>
                  <a:cubicBezTo>
                    <a:pt x="6242" y="7444"/>
                    <a:pt x="5833" y="7147"/>
                    <a:pt x="5445" y="6840"/>
                  </a:cubicBezTo>
                  <a:cubicBezTo>
                    <a:pt x="5537" y="6800"/>
                    <a:pt x="5619" y="6749"/>
                    <a:pt x="5711" y="6697"/>
                  </a:cubicBezTo>
                  <a:cubicBezTo>
                    <a:pt x="5997" y="6513"/>
                    <a:pt x="6242" y="6279"/>
                    <a:pt x="6436" y="6095"/>
                  </a:cubicBezTo>
                  <a:cubicBezTo>
                    <a:pt x="6732" y="5789"/>
                    <a:pt x="7059" y="5421"/>
                    <a:pt x="7202" y="4971"/>
                  </a:cubicBezTo>
                  <a:cubicBezTo>
                    <a:pt x="7295" y="4675"/>
                    <a:pt x="7315" y="4338"/>
                    <a:pt x="7254" y="3950"/>
                  </a:cubicBezTo>
                  <a:close/>
                  <a:moveTo>
                    <a:pt x="756" y="3398"/>
                  </a:moveTo>
                  <a:cubicBezTo>
                    <a:pt x="756" y="4572"/>
                    <a:pt x="1247" y="5686"/>
                    <a:pt x="2084" y="6391"/>
                  </a:cubicBezTo>
                  <a:cubicBezTo>
                    <a:pt x="2668" y="6872"/>
                    <a:pt x="3423" y="7127"/>
                    <a:pt x="4163" y="7127"/>
                  </a:cubicBezTo>
                  <a:cubicBezTo>
                    <a:pt x="4523" y="7127"/>
                    <a:pt x="4879" y="7066"/>
                    <a:pt x="5211" y="6943"/>
                  </a:cubicBezTo>
                  <a:cubicBezTo>
                    <a:pt x="5599" y="7260"/>
                    <a:pt x="6017" y="7566"/>
                    <a:pt x="6446" y="7842"/>
                  </a:cubicBezTo>
                  <a:cubicBezTo>
                    <a:pt x="6355" y="7903"/>
                    <a:pt x="6253" y="7954"/>
                    <a:pt x="6140" y="7995"/>
                  </a:cubicBezTo>
                  <a:cubicBezTo>
                    <a:pt x="5686" y="8197"/>
                    <a:pt x="5172" y="8299"/>
                    <a:pt x="4634" y="8299"/>
                  </a:cubicBezTo>
                  <a:cubicBezTo>
                    <a:pt x="4082" y="8299"/>
                    <a:pt x="3506" y="8192"/>
                    <a:pt x="2942" y="7975"/>
                  </a:cubicBezTo>
                  <a:cubicBezTo>
                    <a:pt x="1941" y="7587"/>
                    <a:pt x="1144" y="6933"/>
                    <a:pt x="715" y="6136"/>
                  </a:cubicBezTo>
                  <a:cubicBezTo>
                    <a:pt x="388" y="5523"/>
                    <a:pt x="296" y="4808"/>
                    <a:pt x="439" y="4174"/>
                  </a:cubicBezTo>
                  <a:cubicBezTo>
                    <a:pt x="500" y="3898"/>
                    <a:pt x="603" y="3632"/>
                    <a:pt x="756" y="3398"/>
                  </a:cubicBezTo>
                  <a:close/>
                  <a:moveTo>
                    <a:pt x="3692" y="1"/>
                  </a:moveTo>
                  <a:cubicBezTo>
                    <a:pt x="3421" y="1"/>
                    <a:pt x="3168" y="34"/>
                    <a:pt x="2932" y="98"/>
                  </a:cubicBezTo>
                  <a:cubicBezTo>
                    <a:pt x="1635" y="465"/>
                    <a:pt x="920" y="1784"/>
                    <a:pt x="786" y="2928"/>
                  </a:cubicBezTo>
                  <a:lnTo>
                    <a:pt x="786" y="2958"/>
                  </a:lnTo>
                  <a:cubicBezTo>
                    <a:pt x="777" y="2969"/>
                    <a:pt x="777" y="2979"/>
                    <a:pt x="777" y="2989"/>
                  </a:cubicBezTo>
                  <a:cubicBezTo>
                    <a:pt x="705" y="3081"/>
                    <a:pt x="643" y="3163"/>
                    <a:pt x="593" y="3244"/>
                  </a:cubicBezTo>
                  <a:cubicBezTo>
                    <a:pt x="30" y="4062"/>
                    <a:pt x="0" y="5267"/>
                    <a:pt x="521" y="6238"/>
                  </a:cubicBezTo>
                  <a:cubicBezTo>
                    <a:pt x="970" y="7096"/>
                    <a:pt x="1798" y="7780"/>
                    <a:pt x="2861" y="8189"/>
                  </a:cubicBezTo>
                  <a:cubicBezTo>
                    <a:pt x="3450" y="8416"/>
                    <a:pt x="4057" y="8529"/>
                    <a:pt x="4639" y="8529"/>
                  </a:cubicBezTo>
                  <a:cubicBezTo>
                    <a:pt x="5208" y="8529"/>
                    <a:pt x="5752" y="8421"/>
                    <a:pt x="6232" y="8209"/>
                  </a:cubicBezTo>
                  <a:cubicBezTo>
                    <a:pt x="6385" y="8148"/>
                    <a:pt x="6528" y="8066"/>
                    <a:pt x="6661" y="7985"/>
                  </a:cubicBezTo>
                  <a:cubicBezTo>
                    <a:pt x="7479" y="8506"/>
                    <a:pt x="8367" y="8965"/>
                    <a:pt x="9307" y="9354"/>
                  </a:cubicBezTo>
                  <a:cubicBezTo>
                    <a:pt x="9318" y="9358"/>
                    <a:pt x="9329" y="9360"/>
                    <a:pt x="9341" y="9360"/>
                  </a:cubicBezTo>
                  <a:cubicBezTo>
                    <a:pt x="9386" y="9360"/>
                    <a:pt x="9434" y="9331"/>
                    <a:pt x="9450" y="9283"/>
                  </a:cubicBezTo>
                  <a:cubicBezTo>
                    <a:pt x="9481" y="9231"/>
                    <a:pt x="9450" y="9160"/>
                    <a:pt x="9389" y="9140"/>
                  </a:cubicBezTo>
                  <a:cubicBezTo>
                    <a:pt x="8500" y="8772"/>
                    <a:pt x="7652" y="8332"/>
                    <a:pt x="6866" y="7842"/>
                  </a:cubicBezTo>
                  <a:cubicBezTo>
                    <a:pt x="7642" y="7290"/>
                    <a:pt x="8203" y="6402"/>
                    <a:pt x="8408" y="5451"/>
                  </a:cubicBezTo>
                  <a:cubicBezTo>
                    <a:pt x="8459" y="5185"/>
                    <a:pt x="8480" y="4920"/>
                    <a:pt x="8480" y="4654"/>
                  </a:cubicBezTo>
                  <a:cubicBezTo>
                    <a:pt x="9256" y="5104"/>
                    <a:pt x="10053" y="5594"/>
                    <a:pt x="10860" y="6125"/>
                  </a:cubicBezTo>
                  <a:cubicBezTo>
                    <a:pt x="10879" y="6140"/>
                    <a:pt x="10900" y="6147"/>
                    <a:pt x="10922" y="6147"/>
                  </a:cubicBezTo>
                  <a:cubicBezTo>
                    <a:pt x="10959" y="6147"/>
                    <a:pt x="10997" y="6127"/>
                    <a:pt x="11023" y="6095"/>
                  </a:cubicBezTo>
                  <a:cubicBezTo>
                    <a:pt x="11023" y="6084"/>
                    <a:pt x="11034" y="6075"/>
                    <a:pt x="11034" y="6054"/>
                  </a:cubicBezTo>
                  <a:cubicBezTo>
                    <a:pt x="11044" y="6013"/>
                    <a:pt x="11034" y="5962"/>
                    <a:pt x="10993" y="5941"/>
                  </a:cubicBezTo>
                  <a:cubicBezTo>
                    <a:pt x="10135" y="5380"/>
                    <a:pt x="9286" y="4849"/>
                    <a:pt x="8469" y="4379"/>
                  </a:cubicBezTo>
                  <a:cubicBezTo>
                    <a:pt x="8418" y="3541"/>
                    <a:pt x="8112" y="2713"/>
                    <a:pt x="7601" y="2018"/>
                  </a:cubicBezTo>
                  <a:cubicBezTo>
                    <a:pt x="6906" y="1078"/>
                    <a:pt x="5823" y="384"/>
                    <a:pt x="4628" y="118"/>
                  </a:cubicBezTo>
                  <a:cubicBezTo>
                    <a:pt x="4295" y="39"/>
                    <a:pt x="3983" y="1"/>
                    <a:pt x="3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25"/>
            <p:cNvSpPr/>
            <p:nvPr/>
          </p:nvSpPr>
          <p:spPr>
            <a:xfrm>
              <a:off x="2336075" y="2061788"/>
              <a:ext cx="46500" cy="49300"/>
            </a:xfrm>
            <a:custGeom>
              <a:avLst/>
              <a:gdLst/>
              <a:ahLst/>
              <a:cxnLst/>
              <a:rect l="l" t="t" r="r" b="b"/>
              <a:pathLst>
                <a:path w="1860" h="1972" extrusionOk="0">
                  <a:moveTo>
                    <a:pt x="795" y="1"/>
                  </a:moveTo>
                  <a:cubicBezTo>
                    <a:pt x="700" y="1"/>
                    <a:pt x="607" y="19"/>
                    <a:pt x="521" y="61"/>
                  </a:cubicBezTo>
                  <a:cubicBezTo>
                    <a:pt x="337" y="133"/>
                    <a:pt x="204" y="296"/>
                    <a:pt x="123" y="480"/>
                  </a:cubicBezTo>
                  <a:cubicBezTo>
                    <a:pt x="41" y="633"/>
                    <a:pt x="0" y="817"/>
                    <a:pt x="10" y="991"/>
                  </a:cubicBezTo>
                  <a:cubicBezTo>
                    <a:pt x="20" y="1256"/>
                    <a:pt x="153" y="1502"/>
                    <a:pt x="357" y="1675"/>
                  </a:cubicBezTo>
                  <a:cubicBezTo>
                    <a:pt x="562" y="1849"/>
                    <a:pt x="817" y="1941"/>
                    <a:pt x="1083" y="1961"/>
                  </a:cubicBezTo>
                  <a:lnTo>
                    <a:pt x="1093" y="1972"/>
                  </a:lnTo>
                  <a:cubicBezTo>
                    <a:pt x="1349" y="1543"/>
                    <a:pt x="1604" y="1103"/>
                    <a:pt x="1859" y="674"/>
                  </a:cubicBezTo>
                  <a:cubicBezTo>
                    <a:pt x="1757" y="510"/>
                    <a:pt x="1614" y="367"/>
                    <a:pt x="1451" y="245"/>
                  </a:cubicBezTo>
                  <a:cubicBezTo>
                    <a:pt x="1263" y="108"/>
                    <a:pt x="1024" y="1"/>
                    <a:pt x="7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25"/>
            <p:cNvSpPr/>
            <p:nvPr/>
          </p:nvSpPr>
          <p:spPr>
            <a:xfrm>
              <a:off x="2359800" y="2073438"/>
              <a:ext cx="156350" cy="137000"/>
            </a:xfrm>
            <a:custGeom>
              <a:avLst/>
              <a:gdLst/>
              <a:ahLst/>
              <a:cxnLst/>
              <a:rect l="l" t="t" r="r" b="b"/>
              <a:pathLst>
                <a:path w="6254" h="5480" extrusionOk="0">
                  <a:moveTo>
                    <a:pt x="1116" y="1"/>
                  </a:moveTo>
                  <a:cubicBezTo>
                    <a:pt x="1109" y="1"/>
                    <a:pt x="1102" y="2"/>
                    <a:pt x="1094" y="3"/>
                  </a:cubicBezTo>
                  <a:cubicBezTo>
                    <a:pt x="1033" y="3"/>
                    <a:pt x="1002" y="55"/>
                    <a:pt x="982" y="96"/>
                  </a:cubicBezTo>
                  <a:cubicBezTo>
                    <a:pt x="951" y="137"/>
                    <a:pt x="931" y="177"/>
                    <a:pt x="910" y="208"/>
                  </a:cubicBezTo>
                  <a:cubicBezTo>
                    <a:pt x="655" y="637"/>
                    <a:pt x="400" y="1077"/>
                    <a:pt x="144" y="1506"/>
                  </a:cubicBezTo>
                  <a:lnTo>
                    <a:pt x="82" y="1597"/>
                  </a:lnTo>
                  <a:cubicBezTo>
                    <a:pt x="42" y="1669"/>
                    <a:pt x="1" y="1740"/>
                    <a:pt x="11" y="1822"/>
                  </a:cubicBezTo>
                  <a:cubicBezTo>
                    <a:pt x="21" y="1904"/>
                    <a:pt x="93" y="1965"/>
                    <a:pt x="164" y="2016"/>
                  </a:cubicBezTo>
                  <a:cubicBezTo>
                    <a:pt x="543" y="2333"/>
                    <a:pt x="951" y="2609"/>
                    <a:pt x="1339" y="2905"/>
                  </a:cubicBezTo>
                  <a:cubicBezTo>
                    <a:pt x="2504" y="3783"/>
                    <a:pt x="3689" y="4642"/>
                    <a:pt x="4884" y="5479"/>
                  </a:cubicBezTo>
                  <a:cubicBezTo>
                    <a:pt x="5354" y="4846"/>
                    <a:pt x="5804" y="4203"/>
                    <a:pt x="6223" y="3538"/>
                  </a:cubicBezTo>
                  <a:lnTo>
                    <a:pt x="6253" y="3477"/>
                  </a:lnTo>
                  <a:cubicBezTo>
                    <a:pt x="4609" y="2282"/>
                    <a:pt x="2923" y="1138"/>
                    <a:pt x="1206" y="34"/>
                  </a:cubicBezTo>
                  <a:cubicBezTo>
                    <a:pt x="1181" y="18"/>
                    <a:pt x="1149" y="1"/>
                    <a:pt x="1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25"/>
            <p:cNvSpPr/>
            <p:nvPr/>
          </p:nvSpPr>
          <p:spPr>
            <a:xfrm>
              <a:off x="2295200" y="2143513"/>
              <a:ext cx="46500" cy="49300"/>
            </a:xfrm>
            <a:custGeom>
              <a:avLst/>
              <a:gdLst/>
              <a:ahLst/>
              <a:cxnLst/>
              <a:rect l="l" t="t" r="r" b="b"/>
              <a:pathLst>
                <a:path w="1860" h="1972" extrusionOk="0">
                  <a:moveTo>
                    <a:pt x="799" y="1"/>
                  </a:moveTo>
                  <a:cubicBezTo>
                    <a:pt x="705" y="1"/>
                    <a:pt x="611" y="19"/>
                    <a:pt x="521" y="61"/>
                  </a:cubicBezTo>
                  <a:cubicBezTo>
                    <a:pt x="337" y="133"/>
                    <a:pt x="215" y="296"/>
                    <a:pt x="123" y="480"/>
                  </a:cubicBezTo>
                  <a:cubicBezTo>
                    <a:pt x="51" y="633"/>
                    <a:pt x="0" y="817"/>
                    <a:pt x="10" y="991"/>
                  </a:cubicBezTo>
                  <a:cubicBezTo>
                    <a:pt x="21" y="1257"/>
                    <a:pt x="164" y="1502"/>
                    <a:pt x="358" y="1675"/>
                  </a:cubicBezTo>
                  <a:cubicBezTo>
                    <a:pt x="562" y="1849"/>
                    <a:pt x="828" y="1941"/>
                    <a:pt x="1083" y="1961"/>
                  </a:cubicBezTo>
                  <a:lnTo>
                    <a:pt x="1093" y="1972"/>
                  </a:lnTo>
                  <a:cubicBezTo>
                    <a:pt x="1349" y="1543"/>
                    <a:pt x="1604" y="1103"/>
                    <a:pt x="1860" y="674"/>
                  </a:cubicBezTo>
                  <a:cubicBezTo>
                    <a:pt x="1758" y="511"/>
                    <a:pt x="1615" y="367"/>
                    <a:pt x="1451" y="245"/>
                  </a:cubicBezTo>
                  <a:cubicBezTo>
                    <a:pt x="1263" y="108"/>
                    <a:pt x="1029" y="1"/>
                    <a:pt x="7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25"/>
            <p:cNvSpPr/>
            <p:nvPr/>
          </p:nvSpPr>
          <p:spPr>
            <a:xfrm>
              <a:off x="2481900" y="2160338"/>
              <a:ext cx="44200" cy="57000"/>
            </a:xfrm>
            <a:custGeom>
              <a:avLst/>
              <a:gdLst/>
              <a:ahLst/>
              <a:cxnLst/>
              <a:rect l="l" t="t" r="r" b="b"/>
              <a:pathLst>
                <a:path w="1768" h="2280" extrusionOk="0">
                  <a:moveTo>
                    <a:pt x="1369" y="1"/>
                  </a:moveTo>
                  <a:lnTo>
                    <a:pt x="1339" y="62"/>
                  </a:lnTo>
                  <a:cubicBezTo>
                    <a:pt x="920" y="727"/>
                    <a:pt x="470" y="1370"/>
                    <a:pt x="0" y="2003"/>
                  </a:cubicBezTo>
                  <a:cubicBezTo>
                    <a:pt x="143" y="2096"/>
                    <a:pt x="276" y="2187"/>
                    <a:pt x="419" y="2280"/>
                  </a:cubicBezTo>
                  <a:cubicBezTo>
                    <a:pt x="899" y="1667"/>
                    <a:pt x="1349" y="1013"/>
                    <a:pt x="1748" y="328"/>
                  </a:cubicBezTo>
                  <a:lnTo>
                    <a:pt x="1768" y="298"/>
                  </a:lnTo>
                  <a:cubicBezTo>
                    <a:pt x="1635" y="195"/>
                    <a:pt x="1502" y="103"/>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25"/>
            <p:cNvSpPr/>
            <p:nvPr/>
          </p:nvSpPr>
          <p:spPr>
            <a:xfrm>
              <a:off x="2492375" y="2167763"/>
              <a:ext cx="44975" cy="56475"/>
            </a:xfrm>
            <a:custGeom>
              <a:avLst/>
              <a:gdLst/>
              <a:ahLst/>
              <a:cxnLst/>
              <a:rect l="l" t="t" r="r" b="b"/>
              <a:pathLst>
                <a:path w="1799" h="2259" extrusionOk="0">
                  <a:moveTo>
                    <a:pt x="1349" y="1"/>
                  </a:moveTo>
                  <a:lnTo>
                    <a:pt x="1329" y="31"/>
                  </a:lnTo>
                  <a:cubicBezTo>
                    <a:pt x="930" y="716"/>
                    <a:pt x="480" y="1370"/>
                    <a:pt x="0" y="1983"/>
                  </a:cubicBezTo>
                  <a:lnTo>
                    <a:pt x="0" y="1992"/>
                  </a:lnTo>
                  <a:cubicBezTo>
                    <a:pt x="123" y="2074"/>
                    <a:pt x="255" y="2167"/>
                    <a:pt x="378" y="2258"/>
                  </a:cubicBezTo>
                  <a:lnTo>
                    <a:pt x="389" y="2238"/>
                  </a:lnTo>
                  <a:cubicBezTo>
                    <a:pt x="909" y="1656"/>
                    <a:pt x="1379" y="1032"/>
                    <a:pt x="1778" y="358"/>
                  </a:cubicBezTo>
                  <a:lnTo>
                    <a:pt x="1798" y="328"/>
                  </a:lnTo>
                  <a:cubicBezTo>
                    <a:pt x="1655" y="215"/>
                    <a:pt x="1502" y="113"/>
                    <a:pt x="1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25"/>
            <p:cNvSpPr/>
            <p:nvPr/>
          </p:nvSpPr>
          <p:spPr>
            <a:xfrm>
              <a:off x="2501800" y="2175938"/>
              <a:ext cx="53425" cy="60675"/>
            </a:xfrm>
            <a:custGeom>
              <a:avLst/>
              <a:gdLst/>
              <a:ahLst/>
              <a:cxnLst/>
              <a:rect l="l" t="t" r="r" b="b"/>
              <a:pathLst>
                <a:path w="2137" h="2427" extrusionOk="0">
                  <a:moveTo>
                    <a:pt x="1421" y="1"/>
                  </a:moveTo>
                  <a:lnTo>
                    <a:pt x="1401" y="31"/>
                  </a:lnTo>
                  <a:cubicBezTo>
                    <a:pt x="1002" y="705"/>
                    <a:pt x="532" y="1329"/>
                    <a:pt x="12" y="1911"/>
                  </a:cubicBezTo>
                  <a:lnTo>
                    <a:pt x="1" y="1931"/>
                  </a:lnTo>
                  <a:cubicBezTo>
                    <a:pt x="205" y="2064"/>
                    <a:pt x="400" y="2197"/>
                    <a:pt x="594" y="2330"/>
                  </a:cubicBezTo>
                  <a:cubicBezTo>
                    <a:pt x="645" y="2371"/>
                    <a:pt x="706" y="2412"/>
                    <a:pt x="768" y="2421"/>
                  </a:cubicBezTo>
                  <a:cubicBezTo>
                    <a:pt x="784" y="2425"/>
                    <a:pt x="800" y="2427"/>
                    <a:pt x="817" y="2427"/>
                  </a:cubicBezTo>
                  <a:cubicBezTo>
                    <a:pt x="941" y="2427"/>
                    <a:pt x="1056" y="2328"/>
                    <a:pt x="1156" y="2238"/>
                  </a:cubicBezTo>
                  <a:cubicBezTo>
                    <a:pt x="1533" y="1849"/>
                    <a:pt x="1851" y="1400"/>
                    <a:pt x="2075" y="900"/>
                  </a:cubicBezTo>
                  <a:cubicBezTo>
                    <a:pt x="2106" y="848"/>
                    <a:pt x="2126" y="787"/>
                    <a:pt x="2137" y="726"/>
                  </a:cubicBezTo>
                  <a:cubicBezTo>
                    <a:pt x="2137" y="552"/>
                    <a:pt x="1994" y="419"/>
                    <a:pt x="1860" y="327"/>
                  </a:cubicBezTo>
                  <a:cubicBezTo>
                    <a:pt x="1717" y="215"/>
                    <a:pt x="1574" y="113"/>
                    <a:pt x="14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25"/>
            <p:cNvSpPr/>
            <p:nvPr/>
          </p:nvSpPr>
          <p:spPr>
            <a:xfrm>
              <a:off x="2318950" y="2155188"/>
              <a:ext cx="156600" cy="136975"/>
            </a:xfrm>
            <a:custGeom>
              <a:avLst/>
              <a:gdLst/>
              <a:ahLst/>
              <a:cxnLst/>
              <a:rect l="l" t="t" r="r" b="b"/>
              <a:pathLst>
                <a:path w="6264" h="5479" extrusionOk="0">
                  <a:moveTo>
                    <a:pt x="1115" y="0"/>
                  </a:moveTo>
                  <a:cubicBezTo>
                    <a:pt x="1108" y="0"/>
                    <a:pt x="1101" y="1"/>
                    <a:pt x="1094" y="3"/>
                  </a:cubicBezTo>
                  <a:cubicBezTo>
                    <a:pt x="1042" y="3"/>
                    <a:pt x="1001" y="54"/>
                    <a:pt x="981" y="95"/>
                  </a:cubicBezTo>
                  <a:cubicBezTo>
                    <a:pt x="960" y="136"/>
                    <a:pt x="940" y="177"/>
                    <a:pt x="910" y="207"/>
                  </a:cubicBezTo>
                  <a:cubicBezTo>
                    <a:pt x="654" y="636"/>
                    <a:pt x="399" y="1076"/>
                    <a:pt x="143" y="1505"/>
                  </a:cubicBezTo>
                  <a:lnTo>
                    <a:pt x="82" y="1596"/>
                  </a:lnTo>
                  <a:cubicBezTo>
                    <a:pt x="41" y="1668"/>
                    <a:pt x="0" y="1739"/>
                    <a:pt x="11" y="1821"/>
                  </a:cubicBezTo>
                  <a:cubicBezTo>
                    <a:pt x="31" y="1903"/>
                    <a:pt x="102" y="1964"/>
                    <a:pt x="164" y="2025"/>
                  </a:cubicBezTo>
                  <a:cubicBezTo>
                    <a:pt x="542" y="2332"/>
                    <a:pt x="951" y="2608"/>
                    <a:pt x="1339" y="2904"/>
                  </a:cubicBezTo>
                  <a:cubicBezTo>
                    <a:pt x="2513" y="3773"/>
                    <a:pt x="3698" y="4641"/>
                    <a:pt x="4894" y="5479"/>
                  </a:cubicBezTo>
                  <a:cubicBezTo>
                    <a:pt x="5353" y="4845"/>
                    <a:pt x="5803" y="4202"/>
                    <a:pt x="6222" y="3537"/>
                  </a:cubicBezTo>
                  <a:lnTo>
                    <a:pt x="6263" y="3487"/>
                  </a:lnTo>
                  <a:cubicBezTo>
                    <a:pt x="4608" y="2281"/>
                    <a:pt x="2922" y="1137"/>
                    <a:pt x="1206" y="34"/>
                  </a:cubicBezTo>
                  <a:cubicBezTo>
                    <a:pt x="1181" y="17"/>
                    <a:pt x="114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25"/>
            <p:cNvSpPr/>
            <p:nvPr/>
          </p:nvSpPr>
          <p:spPr>
            <a:xfrm>
              <a:off x="2441300" y="2242338"/>
              <a:ext cx="44200" cy="56975"/>
            </a:xfrm>
            <a:custGeom>
              <a:avLst/>
              <a:gdLst/>
              <a:ahLst/>
              <a:cxnLst/>
              <a:rect l="l" t="t" r="r" b="b"/>
              <a:pathLst>
                <a:path w="1768" h="2279" extrusionOk="0">
                  <a:moveTo>
                    <a:pt x="1369" y="1"/>
                  </a:moveTo>
                  <a:lnTo>
                    <a:pt x="1328" y="51"/>
                  </a:lnTo>
                  <a:cubicBezTo>
                    <a:pt x="909" y="716"/>
                    <a:pt x="459" y="1359"/>
                    <a:pt x="0" y="1993"/>
                  </a:cubicBezTo>
                  <a:cubicBezTo>
                    <a:pt x="133" y="2085"/>
                    <a:pt x="276" y="2187"/>
                    <a:pt x="409" y="2279"/>
                  </a:cubicBezTo>
                  <a:cubicBezTo>
                    <a:pt x="899" y="1656"/>
                    <a:pt x="1338" y="1002"/>
                    <a:pt x="1737" y="317"/>
                  </a:cubicBezTo>
                  <a:lnTo>
                    <a:pt x="1767" y="287"/>
                  </a:lnTo>
                  <a:cubicBezTo>
                    <a:pt x="1635" y="185"/>
                    <a:pt x="1502" y="92"/>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25"/>
            <p:cNvSpPr/>
            <p:nvPr/>
          </p:nvSpPr>
          <p:spPr>
            <a:xfrm>
              <a:off x="2460950" y="2257663"/>
              <a:ext cx="53650" cy="60675"/>
            </a:xfrm>
            <a:custGeom>
              <a:avLst/>
              <a:gdLst/>
              <a:ahLst/>
              <a:cxnLst/>
              <a:rect l="l" t="t" r="r" b="b"/>
              <a:pathLst>
                <a:path w="2146" h="2427" extrusionOk="0">
                  <a:moveTo>
                    <a:pt x="1431" y="1"/>
                  </a:moveTo>
                  <a:lnTo>
                    <a:pt x="1410" y="31"/>
                  </a:lnTo>
                  <a:cubicBezTo>
                    <a:pt x="1002" y="705"/>
                    <a:pt x="532" y="1339"/>
                    <a:pt x="11" y="1921"/>
                  </a:cubicBezTo>
                  <a:lnTo>
                    <a:pt x="0" y="1931"/>
                  </a:lnTo>
                  <a:cubicBezTo>
                    <a:pt x="205" y="2064"/>
                    <a:pt x="399" y="2197"/>
                    <a:pt x="593" y="2340"/>
                  </a:cubicBezTo>
                  <a:cubicBezTo>
                    <a:pt x="654" y="2371"/>
                    <a:pt x="706" y="2412"/>
                    <a:pt x="767" y="2422"/>
                  </a:cubicBezTo>
                  <a:cubicBezTo>
                    <a:pt x="785" y="2425"/>
                    <a:pt x="802" y="2427"/>
                    <a:pt x="819" y="2427"/>
                  </a:cubicBezTo>
                  <a:cubicBezTo>
                    <a:pt x="950" y="2427"/>
                    <a:pt x="1065" y="2328"/>
                    <a:pt x="1155" y="2238"/>
                  </a:cubicBezTo>
                  <a:cubicBezTo>
                    <a:pt x="1533" y="1850"/>
                    <a:pt x="1850" y="1400"/>
                    <a:pt x="2075" y="900"/>
                  </a:cubicBezTo>
                  <a:cubicBezTo>
                    <a:pt x="2105" y="848"/>
                    <a:pt x="2136" y="787"/>
                    <a:pt x="2136" y="726"/>
                  </a:cubicBezTo>
                  <a:cubicBezTo>
                    <a:pt x="2146" y="552"/>
                    <a:pt x="1993" y="419"/>
                    <a:pt x="1860" y="328"/>
                  </a:cubicBezTo>
                  <a:cubicBezTo>
                    <a:pt x="1717" y="215"/>
                    <a:pt x="1574" y="113"/>
                    <a:pt x="14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25"/>
            <p:cNvSpPr/>
            <p:nvPr/>
          </p:nvSpPr>
          <p:spPr>
            <a:xfrm>
              <a:off x="2451500" y="2249488"/>
              <a:ext cx="45225" cy="56475"/>
            </a:xfrm>
            <a:custGeom>
              <a:avLst/>
              <a:gdLst/>
              <a:ahLst/>
              <a:cxnLst/>
              <a:rect l="l" t="t" r="r" b="b"/>
              <a:pathLst>
                <a:path w="1809" h="2259" extrusionOk="0">
                  <a:moveTo>
                    <a:pt x="1359" y="1"/>
                  </a:moveTo>
                  <a:lnTo>
                    <a:pt x="1329" y="31"/>
                  </a:lnTo>
                  <a:cubicBezTo>
                    <a:pt x="930" y="716"/>
                    <a:pt x="491" y="1370"/>
                    <a:pt x="1" y="1993"/>
                  </a:cubicBezTo>
                  <a:cubicBezTo>
                    <a:pt x="123" y="2085"/>
                    <a:pt x="256" y="2167"/>
                    <a:pt x="378" y="2258"/>
                  </a:cubicBezTo>
                  <a:lnTo>
                    <a:pt x="389" y="2248"/>
                  </a:lnTo>
                  <a:cubicBezTo>
                    <a:pt x="910" y="1666"/>
                    <a:pt x="1380" y="1032"/>
                    <a:pt x="1788" y="358"/>
                  </a:cubicBezTo>
                  <a:lnTo>
                    <a:pt x="1809" y="328"/>
                  </a:lnTo>
                  <a:cubicBezTo>
                    <a:pt x="1656" y="215"/>
                    <a:pt x="1502" y="113"/>
                    <a:pt x="1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Blank slide" type="blank">
  <p:cSld name="BLANK">
    <p:spTree>
      <p:nvGrpSpPr>
        <p:cNvPr id="1" name="Shape 814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le only">
  <p:cSld name="CUSTOM">
    <p:spTree>
      <p:nvGrpSpPr>
        <p:cNvPr id="1" name="Shape 8146"/>
        <p:cNvGrpSpPr/>
        <p:nvPr/>
      </p:nvGrpSpPr>
      <p:grpSpPr>
        <a:xfrm>
          <a:off x="0" y="0"/>
          <a:ext cx="0" cy="0"/>
          <a:chOff x="0" y="0"/>
          <a:chExt cx="0" cy="0"/>
        </a:xfrm>
      </p:grpSpPr>
      <p:sp>
        <p:nvSpPr>
          <p:cNvPr id="8147" name="Google Shape;8147;p2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 name="Google Shape;39;p5"/>
          <p:cNvSpPr txBox="1">
            <a:spLocks noGrp="1"/>
          </p:cNvSpPr>
          <p:nvPr>
            <p:ph type="subTitle" idx="1"/>
          </p:nvPr>
        </p:nvSpPr>
        <p:spPr>
          <a:xfrm>
            <a:off x="5015379" y="2825225"/>
            <a:ext cx="3163800" cy="133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 name="Google Shape;40;p5"/>
          <p:cNvSpPr txBox="1">
            <a:spLocks noGrp="1"/>
          </p:cNvSpPr>
          <p:nvPr>
            <p:ph type="subTitle" idx="2"/>
          </p:nvPr>
        </p:nvSpPr>
        <p:spPr>
          <a:xfrm>
            <a:off x="964825" y="2825225"/>
            <a:ext cx="3163800" cy="133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 name="Google Shape;41;p5"/>
          <p:cNvSpPr txBox="1">
            <a:spLocks noGrp="1"/>
          </p:cNvSpPr>
          <p:nvPr>
            <p:ph type="subTitle" idx="3"/>
          </p:nvPr>
        </p:nvSpPr>
        <p:spPr>
          <a:xfrm>
            <a:off x="964825" y="2194625"/>
            <a:ext cx="3163800" cy="53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2" name="Google Shape;42;p5"/>
          <p:cNvSpPr txBox="1">
            <a:spLocks noGrp="1"/>
          </p:cNvSpPr>
          <p:nvPr>
            <p:ph type="subTitle" idx="4"/>
          </p:nvPr>
        </p:nvSpPr>
        <p:spPr>
          <a:xfrm>
            <a:off x="5015384" y="2194625"/>
            <a:ext cx="3163800" cy="53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a:solidFill>
                  <a:schemeClr val="dk1"/>
                </a:solidFill>
                <a:latin typeface="Audiowide"/>
                <a:ea typeface="Audiowide"/>
                <a:cs typeface="Audiowide"/>
                <a:sym typeface="Audiowid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 name="Google Shape;43;p5"/>
          <p:cNvSpPr/>
          <p:nvPr/>
        </p:nvSpPr>
        <p:spPr>
          <a:xfrm>
            <a:off x="6647978" y="2971616"/>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8634185" y="1180686"/>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216001" y="399951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430782" y="3648165"/>
            <a:ext cx="1517538" cy="1495345"/>
            <a:chOff x="-1517525" y="-541175"/>
            <a:chExt cx="1096725" cy="1080686"/>
          </a:xfrm>
        </p:grpSpPr>
        <p:sp>
          <p:nvSpPr>
            <p:cNvPr id="47" name="Google Shape;47;p5"/>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5"/>
          <p:cNvSpPr/>
          <p:nvPr/>
        </p:nvSpPr>
        <p:spPr>
          <a:xfrm>
            <a:off x="-828250" y="4603993"/>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 name="Google Shape;384;p5"/>
          <p:cNvGrpSpPr/>
          <p:nvPr/>
        </p:nvGrpSpPr>
        <p:grpSpPr>
          <a:xfrm>
            <a:off x="-828243" y="-208173"/>
            <a:ext cx="1517538" cy="1495345"/>
            <a:chOff x="-1517525" y="-541175"/>
            <a:chExt cx="1096725" cy="1080686"/>
          </a:xfrm>
        </p:grpSpPr>
        <p:sp>
          <p:nvSpPr>
            <p:cNvPr id="385" name="Google Shape;385;p5"/>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5"/>
          <p:cNvSpPr/>
          <p:nvPr/>
        </p:nvSpPr>
        <p:spPr>
          <a:xfrm>
            <a:off x="0" y="0"/>
            <a:ext cx="9220167" cy="539499"/>
          </a:xfrm>
          <a:custGeom>
            <a:avLst/>
            <a:gdLst/>
            <a:ahLst/>
            <a:cxnLst/>
            <a:rect l="l" t="t" r="r" b="b"/>
            <a:pathLst>
              <a:path w="43869" h="8659" extrusionOk="0">
                <a:moveTo>
                  <a:pt x="0" y="1"/>
                </a:moveTo>
                <a:lnTo>
                  <a:pt x="0" y="3076"/>
                </a:lnTo>
                <a:cubicBezTo>
                  <a:pt x="572" y="2811"/>
                  <a:pt x="1185" y="2637"/>
                  <a:pt x="1808" y="2504"/>
                </a:cubicBezTo>
                <a:cubicBezTo>
                  <a:pt x="2757" y="2309"/>
                  <a:pt x="3718" y="2221"/>
                  <a:pt x="4682" y="2221"/>
                </a:cubicBezTo>
                <a:cubicBezTo>
                  <a:pt x="7038" y="2221"/>
                  <a:pt x="9409" y="2743"/>
                  <a:pt x="11656" y="3475"/>
                </a:cubicBezTo>
                <a:cubicBezTo>
                  <a:pt x="14834" y="4507"/>
                  <a:pt x="17858" y="5967"/>
                  <a:pt x="21014" y="7040"/>
                </a:cubicBezTo>
                <a:cubicBezTo>
                  <a:pt x="23870" y="8002"/>
                  <a:pt x="26864" y="8658"/>
                  <a:pt x="29877" y="8658"/>
                </a:cubicBezTo>
                <a:cubicBezTo>
                  <a:pt x="30130" y="8658"/>
                  <a:pt x="30384" y="8653"/>
                  <a:pt x="30638" y="8644"/>
                </a:cubicBezTo>
                <a:cubicBezTo>
                  <a:pt x="33898" y="8532"/>
                  <a:pt x="37187" y="7572"/>
                  <a:pt x="39792" y="5590"/>
                </a:cubicBezTo>
                <a:cubicBezTo>
                  <a:pt x="41651" y="4169"/>
                  <a:pt x="43123" y="2198"/>
                  <a:pt x="43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722"/>
        <p:cNvGrpSpPr/>
        <p:nvPr/>
      </p:nvGrpSpPr>
      <p:grpSpPr>
        <a:xfrm>
          <a:off x="0" y="0"/>
          <a:ext cx="0" cy="0"/>
          <a:chOff x="0" y="0"/>
          <a:chExt cx="0" cy="0"/>
        </a:xfrm>
      </p:grpSpPr>
      <p:sp>
        <p:nvSpPr>
          <p:cNvPr id="723" name="Google Shape;72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24" name="Google Shape;724;p6"/>
          <p:cNvSpPr/>
          <p:nvPr/>
        </p:nvSpPr>
        <p:spPr>
          <a:xfrm>
            <a:off x="5747075" y="-227997"/>
            <a:ext cx="3396937" cy="967737"/>
          </a:xfrm>
          <a:custGeom>
            <a:avLst/>
            <a:gdLst/>
            <a:ahLst/>
            <a:cxnLst/>
            <a:rect l="l" t="t" r="r" b="b"/>
            <a:pathLst>
              <a:path w="19023" h="12557" extrusionOk="0">
                <a:moveTo>
                  <a:pt x="0" y="0"/>
                </a:moveTo>
                <a:cubicBezTo>
                  <a:pt x="82" y="1635"/>
                  <a:pt x="388" y="3270"/>
                  <a:pt x="1083" y="4751"/>
                </a:cubicBezTo>
                <a:cubicBezTo>
                  <a:pt x="1993" y="6661"/>
                  <a:pt x="3596" y="8307"/>
                  <a:pt x="5619" y="8929"/>
                </a:cubicBezTo>
                <a:cubicBezTo>
                  <a:pt x="6480" y="9193"/>
                  <a:pt x="7364" y="9265"/>
                  <a:pt x="8259" y="9265"/>
                </a:cubicBezTo>
                <a:cubicBezTo>
                  <a:pt x="9337" y="9265"/>
                  <a:pt x="10430" y="9160"/>
                  <a:pt x="11515" y="9160"/>
                </a:cubicBezTo>
                <a:cubicBezTo>
                  <a:pt x="11733" y="9160"/>
                  <a:pt x="11951" y="9165"/>
                  <a:pt x="12168" y="9175"/>
                </a:cubicBezTo>
                <a:cubicBezTo>
                  <a:pt x="14793" y="9287"/>
                  <a:pt x="17522" y="10482"/>
                  <a:pt x="19023" y="12557"/>
                </a:cubicBezTo>
                <a:lnTo>
                  <a:pt x="190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 name="Google Shape;725;p6"/>
          <p:cNvGrpSpPr/>
          <p:nvPr/>
        </p:nvGrpSpPr>
        <p:grpSpPr>
          <a:xfrm flipH="1">
            <a:off x="8106323" y="4010369"/>
            <a:ext cx="1389521" cy="1145527"/>
            <a:chOff x="1794050" y="1659850"/>
            <a:chExt cx="464350" cy="382825"/>
          </a:xfrm>
        </p:grpSpPr>
        <p:sp>
          <p:nvSpPr>
            <p:cNvPr id="726" name="Google Shape;726;p6"/>
            <p:cNvSpPr/>
            <p:nvPr/>
          </p:nvSpPr>
          <p:spPr>
            <a:xfrm>
              <a:off x="1794050" y="1750250"/>
              <a:ext cx="464350" cy="292425"/>
            </a:xfrm>
            <a:custGeom>
              <a:avLst/>
              <a:gdLst/>
              <a:ahLst/>
              <a:cxnLst/>
              <a:rect l="l" t="t" r="r" b="b"/>
              <a:pathLst>
                <a:path w="18574" h="11697" extrusionOk="0">
                  <a:moveTo>
                    <a:pt x="2034" y="2023"/>
                  </a:moveTo>
                  <a:cubicBezTo>
                    <a:pt x="2075" y="2023"/>
                    <a:pt x="2117" y="2027"/>
                    <a:pt x="2157" y="2034"/>
                  </a:cubicBezTo>
                  <a:cubicBezTo>
                    <a:pt x="2341" y="2065"/>
                    <a:pt x="2494" y="2147"/>
                    <a:pt x="2657" y="2238"/>
                  </a:cubicBezTo>
                  <a:cubicBezTo>
                    <a:pt x="3301" y="2617"/>
                    <a:pt x="3883" y="3096"/>
                    <a:pt x="4445" y="3587"/>
                  </a:cubicBezTo>
                  <a:cubicBezTo>
                    <a:pt x="4650" y="3761"/>
                    <a:pt x="4854" y="3945"/>
                    <a:pt x="4956" y="4190"/>
                  </a:cubicBezTo>
                  <a:cubicBezTo>
                    <a:pt x="5058" y="4435"/>
                    <a:pt x="5017" y="4752"/>
                    <a:pt x="4793" y="4895"/>
                  </a:cubicBezTo>
                  <a:cubicBezTo>
                    <a:pt x="4715" y="4944"/>
                    <a:pt x="4631" y="4964"/>
                    <a:pt x="4544" y="4964"/>
                  </a:cubicBezTo>
                  <a:cubicBezTo>
                    <a:pt x="4322" y="4964"/>
                    <a:pt x="4084" y="4830"/>
                    <a:pt x="3894" y="4690"/>
                  </a:cubicBezTo>
                  <a:cubicBezTo>
                    <a:pt x="3188" y="4200"/>
                    <a:pt x="2525" y="3648"/>
                    <a:pt x="1901" y="3066"/>
                  </a:cubicBezTo>
                  <a:cubicBezTo>
                    <a:pt x="1605" y="2790"/>
                    <a:pt x="1411" y="2402"/>
                    <a:pt x="1656" y="2167"/>
                  </a:cubicBezTo>
                  <a:cubicBezTo>
                    <a:pt x="1758" y="2065"/>
                    <a:pt x="1896" y="2023"/>
                    <a:pt x="2034" y="2023"/>
                  </a:cubicBezTo>
                  <a:close/>
                  <a:moveTo>
                    <a:pt x="1527" y="1"/>
                  </a:moveTo>
                  <a:cubicBezTo>
                    <a:pt x="1408" y="1"/>
                    <a:pt x="1287" y="23"/>
                    <a:pt x="1165" y="72"/>
                  </a:cubicBezTo>
                  <a:lnTo>
                    <a:pt x="1145" y="72"/>
                  </a:lnTo>
                  <a:cubicBezTo>
                    <a:pt x="420" y="369"/>
                    <a:pt x="1" y="1217"/>
                    <a:pt x="42" y="1993"/>
                  </a:cubicBezTo>
                  <a:cubicBezTo>
                    <a:pt x="82" y="2790"/>
                    <a:pt x="532" y="3516"/>
                    <a:pt x="1104" y="4067"/>
                  </a:cubicBezTo>
                  <a:cubicBezTo>
                    <a:pt x="1676" y="4609"/>
                    <a:pt x="2371" y="5007"/>
                    <a:pt x="3066" y="5396"/>
                  </a:cubicBezTo>
                  <a:cubicBezTo>
                    <a:pt x="5783" y="6938"/>
                    <a:pt x="8511" y="8470"/>
                    <a:pt x="11229" y="10003"/>
                  </a:cubicBezTo>
                  <a:cubicBezTo>
                    <a:pt x="12702" y="10837"/>
                    <a:pt x="14293" y="11696"/>
                    <a:pt x="15956" y="11696"/>
                  </a:cubicBezTo>
                  <a:cubicBezTo>
                    <a:pt x="16127" y="11696"/>
                    <a:pt x="16298" y="11687"/>
                    <a:pt x="16469" y="11668"/>
                  </a:cubicBezTo>
                  <a:cubicBezTo>
                    <a:pt x="17144" y="11596"/>
                    <a:pt x="17838" y="11351"/>
                    <a:pt x="18288" y="10851"/>
                  </a:cubicBezTo>
                  <a:cubicBezTo>
                    <a:pt x="18442" y="10657"/>
                    <a:pt x="18574" y="10371"/>
                    <a:pt x="18410" y="10187"/>
                  </a:cubicBezTo>
                  <a:cubicBezTo>
                    <a:pt x="18380" y="10146"/>
                    <a:pt x="18339" y="10125"/>
                    <a:pt x="18299" y="10105"/>
                  </a:cubicBezTo>
                  <a:cubicBezTo>
                    <a:pt x="18240" y="10083"/>
                    <a:pt x="18177" y="10074"/>
                    <a:pt x="18111" y="10074"/>
                  </a:cubicBezTo>
                  <a:cubicBezTo>
                    <a:pt x="17994" y="10074"/>
                    <a:pt x="17872" y="10103"/>
                    <a:pt x="17767" y="10136"/>
                  </a:cubicBezTo>
                  <a:cubicBezTo>
                    <a:pt x="17314" y="10258"/>
                    <a:pt x="16851" y="10314"/>
                    <a:pt x="16387" y="10314"/>
                  </a:cubicBezTo>
                  <a:cubicBezTo>
                    <a:pt x="15178" y="10314"/>
                    <a:pt x="13962" y="9935"/>
                    <a:pt x="12884" y="9360"/>
                  </a:cubicBezTo>
                  <a:cubicBezTo>
                    <a:pt x="11402" y="8563"/>
                    <a:pt x="10146" y="7418"/>
                    <a:pt x="8900" y="6274"/>
                  </a:cubicBezTo>
                  <a:lnTo>
                    <a:pt x="5467" y="3117"/>
                  </a:lnTo>
                  <a:cubicBezTo>
                    <a:pt x="5385" y="3046"/>
                    <a:pt x="5303" y="2974"/>
                    <a:pt x="5222" y="2892"/>
                  </a:cubicBezTo>
                  <a:cubicBezTo>
                    <a:pt x="4445" y="2177"/>
                    <a:pt x="3669" y="1462"/>
                    <a:pt x="2882" y="747"/>
                  </a:cubicBezTo>
                  <a:cubicBezTo>
                    <a:pt x="2487" y="377"/>
                    <a:pt x="2020"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1930700" y="1784725"/>
              <a:ext cx="320825" cy="223375"/>
            </a:xfrm>
            <a:custGeom>
              <a:avLst/>
              <a:gdLst/>
              <a:ahLst/>
              <a:cxnLst/>
              <a:rect l="l" t="t" r="r" b="b"/>
              <a:pathLst>
                <a:path w="12833" h="8935" extrusionOk="0">
                  <a:moveTo>
                    <a:pt x="3969" y="0"/>
                  </a:moveTo>
                  <a:cubicBezTo>
                    <a:pt x="3788" y="0"/>
                    <a:pt x="3616" y="67"/>
                    <a:pt x="3443" y="134"/>
                  </a:cubicBezTo>
                  <a:cubicBezTo>
                    <a:pt x="2269" y="594"/>
                    <a:pt x="1114" y="1125"/>
                    <a:pt x="11" y="1728"/>
                  </a:cubicBezTo>
                  <a:lnTo>
                    <a:pt x="1" y="1738"/>
                  </a:lnTo>
                  <a:lnTo>
                    <a:pt x="3434" y="4895"/>
                  </a:lnTo>
                  <a:cubicBezTo>
                    <a:pt x="4680" y="6039"/>
                    <a:pt x="5936" y="7184"/>
                    <a:pt x="7418" y="7981"/>
                  </a:cubicBezTo>
                  <a:cubicBezTo>
                    <a:pt x="8496" y="8556"/>
                    <a:pt x="9712" y="8935"/>
                    <a:pt x="10921" y="8935"/>
                  </a:cubicBezTo>
                  <a:cubicBezTo>
                    <a:pt x="11385" y="8935"/>
                    <a:pt x="11848" y="8879"/>
                    <a:pt x="12301" y="8757"/>
                  </a:cubicBezTo>
                  <a:cubicBezTo>
                    <a:pt x="12406" y="8724"/>
                    <a:pt x="12528" y="8695"/>
                    <a:pt x="12645" y="8695"/>
                  </a:cubicBezTo>
                  <a:cubicBezTo>
                    <a:pt x="12711" y="8695"/>
                    <a:pt x="12774" y="8704"/>
                    <a:pt x="12833" y="8726"/>
                  </a:cubicBezTo>
                  <a:lnTo>
                    <a:pt x="12833" y="8716"/>
                  </a:lnTo>
                  <a:cubicBezTo>
                    <a:pt x="12301" y="8246"/>
                    <a:pt x="11800" y="7745"/>
                    <a:pt x="11320" y="7225"/>
                  </a:cubicBezTo>
                  <a:lnTo>
                    <a:pt x="11310" y="7234"/>
                  </a:lnTo>
                  <a:cubicBezTo>
                    <a:pt x="11202" y="7243"/>
                    <a:pt x="11093" y="7248"/>
                    <a:pt x="10985" y="7248"/>
                  </a:cubicBezTo>
                  <a:cubicBezTo>
                    <a:pt x="10099" y="7248"/>
                    <a:pt x="9213" y="6953"/>
                    <a:pt x="8521" y="6407"/>
                  </a:cubicBezTo>
                  <a:cubicBezTo>
                    <a:pt x="8113" y="6090"/>
                    <a:pt x="7765" y="5681"/>
                    <a:pt x="7509" y="5232"/>
                  </a:cubicBezTo>
                  <a:cubicBezTo>
                    <a:pt x="7275" y="4823"/>
                    <a:pt x="7111" y="4364"/>
                    <a:pt x="7039" y="3894"/>
                  </a:cubicBezTo>
                  <a:cubicBezTo>
                    <a:pt x="7019" y="3761"/>
                    <a:pt x="6999" y="3628"/>
                    <a:pt x="6968" y="3495"/>
                  </a:cubicBezTo>
                  <a:cubicBezTo>
                    <a:pt x="6927" y="3342"/>
                    <a:pt x="6866" y="3199"/>
                    <a:pt x="6753" y="3097"/>
                  </a:cubicBezTo>
                  <a:cubicBezTo>
                    <a:pt x="6633" y="2982"/>
                    <a:pt x="6466" y="2932"/>
                    <a:pt x="6297" y="2932"/>
                  </a:cubicBezTo>
                  <a:cubicBezTo>
                    <a:pt x="6165" y="2932"/>
                    <a:pt x="6032" y="2962"/>
                    <a:pt x="5916" y="3015"/>
                  </a:cubicBezTo>
                  <a:cubicBezTo>
                    <a:pt x="5650" y="3148"/>
                    <a:pt x="5436" y="3363"/>
                    <a:pt x="5232" y="3577"/>
                  </a:cubicBezTo>
                  <a:cubicBezTo>
                    <a:pt x="5027" y="3792"/>
                    <a:pt x="4803" y="4006"/>
                    <a:pt x="4516" y="4119"/>
                  </a:cubicBezTo>
                  <a:cubicBezTo>
                    <a:pt x="4447" y="4144"/>
                    <a:pt x="4369" y="4158"/>
                    <a:pt x="4291" y="4158"/>
                  </a:cubicBezTo>
                  <a:cubicBezTo>
                    <a:pt x="4119" y="4158"/>
                    <a:pt x="3953" y="4090"/>
                    <a:pt x="3903" y="3935"/>
                  </a:cubicBezTo>
                  <a:cubicBezTo>
                    <a:pt x="3822" y="3690"/>
                    <a:pt x="4077" y="3475"/>
                    <a:pt x="4281" y="3332"/>
                  </a:cubicBezTo>
                  <a:cubicBezTo>
                    <a:pt x="4721" y="3036"/>
                    <a:pt x="5129" y="2688"/>
                    <a:pt x="5507" y="2310"/>
                  </a:cubicBezTo>
                  <a:cubicBezTo>
                    <a:pt x="5640" y="2187"/>
                    <a:pt x="5773" y="2035"/>
                    <a:pt x="5783" y="1851"/>
                  </a:cubicBezTo>
                  <a:cubicBezTo>
                    <a:pt x="5793" y="1779"/>
                    <a:pt x="5783" y="1717"/>
                    <a:pt x="5763" y="1646"/>
                  </a:cubicBezTo>
                  <a:cubicBezTo>
                    <a:pt x="5742" y="1585"/>
                    <a:pt x="5722" y="1534"/>
                    <a:pt x="5702" y="1472"/>
                  </a:cubicBezTo>
                  <a:cubicBezTo>
                    <a:pt x="5559" y="1166"/>
                    <a:pt x="5364" y="890"/>
                    <a:pt x="5129" y="655"/>
                  </a:cubicBezTo>
                  <a:cubicBezTo>
                    <a:pt x="4955" y="482"/>
                    <a:pt x="4771" y="328"/>
                    <a:pt x="4557" y="205"/>
                  </a:cubicBezTo>
                  <a:cubicBezTo>
                    <a:pt x="4394" y="94"/>
                    <a:pt x="4199" y="12"/>
                    <a:pt x="4006" y="1"/>
                  </a:cubicBezTo>
                  <a:cubicBezTo>
                    <a:pt x="3993" y="1"/>
                    <a:pt x="3981" y="0"/>
                    <a:pt x="3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2118425" y="1907850"/>
              <a:ext cx="95300" cy="58075"/>
            </a:xfrm>
            <a:custGeom>
              <a:avLst/>
              <a:gdLst/>
              <a:ahLst/>
              <a:cxnLst/>
              <a:rect l="l" t="t" r="r" b="b"/>
              <a:pathLst>
                <a:path w="3812" h="2323" extrusionOk="0">
                  <a:moveTo>
                    <a:pt x="1952" y="0"/>
                  </a:moveTo>
                  <a:cubicBezTo>
                    <a:pt x="1288" y="31"/>
                    <a:pt x="634" y="134"/>
                    <a:pt x="0" y="307"/>
                  </a:cubicBezTo>
                  <a:cubicBezTo>
                    <a:pt x="256" y="756"/>
                    <a:pt x="604" y="1165"/>
                    <a:pt x="1012" y="1482"/>
                  </a:cubicBezTo>
                  <a:cubicBezTo>
                    <a:pt x="1704" y="2028"/>
                    <a:pt x="2590" y="2323"/>
                    <a:pt x="3476" y="2323"/>
                  </a:cubicBezTo>
                  <a:cubicBezTo>
                    <a:pt x="3584" y="2323"/>
                    <a:pt x="3693" y="2318"/>
                    <a:pt x="3801" y="2309"/>
                  </a:cubicBezTo>
                  <a:lnTo>
                    <a:pt x="3811" y="2300"/>
                  </a:lnTo>
                  <a:cubicBezTo>
                    <a:pt x="3137" y="1574"/>
                    <a:pt x="2524" y="808"/>
                    <a:pt x="1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2104900" y="1868225"/>
              <a:ext cx="62350" cy="47300"/>
            </a:xfrm>
            <a:custGeom>
              <a:avLst/>
              <a:gdLst/>
              <a:ahLst/>
              <a:cxnLst/>
              <a:rect l="l" t="t" r="r" b="b"/>
              <a:pathLst>
                <a:path w="2494" h="1892" extrusionOk="0">
                  <a:moveTo>
                    <a:pt x="1325" y="1"/>
                  </a:moveTo>
                  <a:cubicBezTo>
                    <a:pt x="877" y="1"/>
                    <a:pt x="430" y="53"/>
                    <a:pt x="0" y="155"/>
                  </a:cubicBezTo>
                  <a:cubicBezTo>
                    <a:pt x="31" y="288"/>
                    <a:pt x="51" y="421"/>
                    <a:pt x="71" y="554"/>
                  </a:cubicBezTo>
                  <a:cubicBezTo>
                    <a:pt x="143" y="1024"/>
                    <a:pt x="307" y="1483"/>
                    <a:pt x="541" y="1892"/>
                  </a:cubicBezTo>
                  <a:cubicBezTo>
                    <a:pt x="1175" y="1719"/>
                    <a:pt x="1829" y="1616"/>
                    <a:pt x="2493" y="1585"/>
                  </a:cubicBezTo>
                  <a:cubicBezTo>
                    <a:pt x="2125" y="1075"/>
                    <a:pt x="1778" y="543"/>
                    <a:pt x="1451" y="2"/>
                  </a:cubicBezTo>
                  <a:cubicBezTo>
                    <a:pt x="1409" y="1"/>
                    <a:pt x="1367" y="1"/>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2026225" y="1822950"/>
              <a:ext cx="114975" cy="65725"/>
            </a:xfrm>
            <a:custGeom>
              <a:avLst/>
              <a:gdLst/>
              <a:ahLst/>
              <a:cxnLst/>
              <a:rect l="l" t="t" r="r" b="b"/>
              <a:pathLst>
                <a:path w="4599" h="2629" extrusionOk="0">
                  <a:moveTo>
                    <a:pt x="3174" y="1"/>
                  </a:moveTo>
                  <a:cubicBezTo>
                    <a:pt x="2766" y="1"/>
                    <a:pt x="2354" y="47"/>
                    <a:pt x="1942" y="117"/>
                  </a:cubicBezTo>
                  <a:cubicBezTo>
                    <a:pt x="1962" y="188"/>
                    <a:pt x="1972" y="250"/>
                    <a:pt x="1962" y="322"/>
                  </a:cubicBezTo>
                  <a:cubicBezTo>
                    <a:pt x="1952" y="506"/>
                    <a:pt x="1819" y="658"/>
                    <a:pt x="1686" y="781"/>
                  </a:cubicBezTo>
                  <a:cubicBezTo>
                    <a:pt x="1308" y="1159"/>
                    <a:pt x="900" y="1507"/>
                    <a:pt x="460" y="1803"/>
                  </a:cubicBezTo>
                  <a:cubicBezTo>
                    <a:pt x="256" y="1946"/>
                    <a:pt x="1" y="2161"/>
                    <a:pt x="82" y="2406"/>
                  </a:cubicBezTo>
                  <a:cubicBezTo>
                    <a:pt x="132" y="2561"/>
                    <a:pt x="298" y="2629"/>
                    <a:pt x="470" y="2629"/>
                  </a:cubicBezTo>
                  <a:cubicBezTo>
                    <a:pt x="548" y="2629"/>
                    <a:pt x="626" y="2615"/>
                    <a:pt x="695" y="2590"/>
                  </a:cubicBezTo>
                  <a:cubicBezTo>
                    <a:pt x="982" y="2477"/>
                    <a:pt x="1206" y="2263"/>
                    <a:pt x="1411" y="2048"/>
                  </a:cubicBezTo>
                  <a:cubicBezTo>
                    <a:pt x="1615" y="1834"/>
                    <a:pt x="1829" y="1619"/>
                    <a:pt x="2095" y="1486"/>
                  </a:cubicBezTo>
                  <a:cubicBezTo>
                    <a:pt x="2211" y="1433"/>
                    <a:pt x="2344" y="1403"/>
                    <a:pt x="2476" y="1403"/>
                  </a:cubicBezTo>
                  <a:cubicBezTo>
                    <a:pt x="2645" y="1403"/>
                    <a:pt x="2812" y="1453"/>
                    <a:pt x="2932" y="1568"/>
                  </a:cubicBezTo>
                  <a:cubicBezTo>
                    <a:pt x="3045" y="1670"/>
                    <a:pt x="3106" y="1813"/>
                    <a:pt x="3147" y="1966"/>
                  </a:cubicBezTo>
                  <a:cubicBezTo>
                    <a:pt x="3577" y="1864"/>
                    <a:pt x="4024" y="1812"/>
                    <a:pt x="4472" y="1812"/>
                  </a:cubicBezTo>
                  <a:cubicBezTo>
                    <a:pt x="4514" y="1812"/>
                    <a:pt x="4556" y="1812"/>
                    <a:pt x="4598" y="1813"/>
                  </a:cubicBezTo>
                  <a:cubicBezTo>
                    <a:pt x="4230" y="1231"/>
                    <a:pt x="3883" y="628"/>
                    <a:pt x="3556" y="15"/>
                  </a:cubicBezTo>
                  <a:cubicBezTo>
                    <a:pt x="3429" y="5"/>
                    <a:pt x="3302" y="1"/>
                    <a:pt x="3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058925" y="1798750"/>
              <a:ext cx="56200" cy="27150"/>
            </a:xfrm>
            <a:custGeom>
              <a:avLst/>
              <a:gdLst/>
              <a:ahLst/>
              <a:cxnLst/>
              <a:rect l="l" t="t" r="r" b="b"/>
              <a:pathLst>
                <a:path w="2248" h="1086" extrusionOk="0">
                  <a:moveTo>
                    <a:pt x="1060" y="1"/>
                  </a:moveTo>
                  <a:cubicBezTo>
                    <a:pt x="704" y="1"/>
                    <a:pt x="350" y="33"/>
                    <a:pt x="0" y="94"/>
                  </a:cubicBezTo>
                  <a:cubicBezTo>
                    <a:pt x="235" y="329"/>
                    <a:pt x="430" y="605"/>
                    <a:pt x="573" y="911"/>
                  </a:cubicBezTo>
                  <a:cubicBezTo>
                    <a:pt x="593" y="973"/>
                    <a:pt x="613" y="1024"/>
                    <a:pt x="634" y="1085"/>
                  </a:cubicBezTo>
                  <a:cubicBezTo>
                    <a:pt x="1046" y="1015"/>
                    <a:pt x="1458" y="969"/>
                    <a:pt x="1866" y="969"/>
                  </a:cubicBezTo>
                  <a:cubicBezTo>
                    <a:pt x="1994" y="969"/>
                    <a:pt x="2121" y="973"/>
                    <a:pt x="2248" y="983"/>
                  </a:cubicBezTo>
                  <a:cubicBezTo>
                    <a:pt x="2085" y="677"/>
                    <a:pt x="1921" y="360"/>
                    <a:pt x="1767" y="43"/>
                  </a:cubicBezTo>
                  <a:cubicBezTo>
                    <a:pt x="1531" y="15"/>
                    <a:pt x="1295"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1890875" y="1665200"/>
              <a:ext cx="212250" cy="162975"/>
            </a:xfrm>
            <a:custGeom>
              <a:avLst/>
              <a:gdLst/>
              <a:ahLst/>
              <a:cxnLst/>
              <a:rect l="l" t="t" r="r" b="b"/>
              <a:pathLst>
                <a:path w="8490" h="6519" extrusionOk="0">
                  <a:moveTo>
                    <a:pt x="1072" y="1"/>
                  </a:moveTo>
                  <a:cubicBezTo>
                    <a:pt x="695" y="216"/>
                    <a:pt x="337" y="481"/>
                    <a:pt x="10" y="788"/>
                  </a:cubicBezTo>
                  <a:lnTo>
                    <a:pt x="0" y="829"/>
                  </a:lnTo>
                  <a:cubicBezTo>
                    <a:pt x="316" y="870"/>
                    <a:pt x="582" y="1084"/>
                    <a:pt x="766" y="1340"/>
                  </a:cubicBezTo>
                  <a:cubicBezTo>
                    <a:pt x="950" y="1615"/>
                    <a:pt x="1042" y="1922"/>
                    <a:pt x="1124" y="2239"/>
                  </a:cubicBezTo>
                  <a:cubicBezTo>
                    <a:pt x="1461" y="3556"/>
                    <a:pt x="1533" y="4946"/>
                    <a:pt x="1349" y="6294"/>
                  </a:cubicBezTo>
                  <a:cubicBezTo>
                    <a:pt x="1430" y="6376"/>
                    <a:pt x="1512" y="6448"/>
                    <a:pt x="1594" y="6519"/>
                  </a:cubicBezTo>
                  <a:lnTo>
                    <a:pt x="1604" y="6509"/>
                  </a:lnTo>
                  <a:cubicBezTo>
                    <a:pt x="2707" y="5906"/>
                    <a:pt x="3862" y="5375"/>
                    <a:pt x="5036" y="4915"/>
                  </a:cubicBezTo>
                  <a:cubicBezTo>
                    <a:pt x="5209" y="4848"/>
                    <a:pt x="5381" y="4781"/>
                    <a:pt x="5562" y="4781"/>
                  </a:cubicBezTo>
                  <a:cubicBezTo>
                    <a:pt x="5574" y="4781"/>
                    <a:pt x="5586" y="4782"/>
                    <a:pt x="5599" y="4782"/>
                  </a:cubicBezTo>
                  <a:cubicBezTo>
                    <a:pt x="5792" y="4793"/>
                    <a:pt x="5987" y="4875"/>
                    <a:pt x="6150" y="4986"/>
                  </a:cubicBezTo>
                  <a:cubicBezTo>
                    <a:pt x="6364" y="5109"/>
                    <a:pt x="6548" y="5263"/>
                    <a:pt x="6722" y="5436"/>
                  </a:cubicBezTo>
                  <a:cubicBezTo>
                    <a:pt x="7072" y="5375"/>
                    <a:pt x="7426" y="5343"/>
                    <a:pt x="7782" y="5343"/>
                  </a:cubicBezTo>
                  <a:cubicBezTo>
                    <a:pt x="8017" y="5343"/>
                    <a:pt x="8253" y="5357"/>
                    <a:pt x="8489" y="5385"/>
                  </a:cubicBezTo>
                  <a:cubicBezTo>
                    <a:pt x="8010" y="4435"/>
                    <a:pt x="7581" y="3474"/>
                    <a:pt x="7172" y="2494"/>
                  </a:cubicBezTo>
                  <a:cubicBezTo>
                    <a:pt x="7059" y="2228"/>
                    <a:pt x="6947" y="1953"/>
                    <a:pt x="6722" y="1769"/>
                  </a:cubicBezTo>
                  <a:cubicBezTo>
                    <a:pt x="6607" y="1674"/>
                    <a:pt x="6451" y="1620"/>
                    <a:pt x="6302" y="1620"/>
                  </a:cubicBezTo>
                  <a:cubicBezTo>
                    <a:pt x="6161" y="1620"/>
                    <a:pt x="6025" y="1669"/>
                    <a:pt x="5935" y="1779"/>
                  </a:cubicBezTo>
                  <a:cubicBezTo>
                    <a:pt x="5833" y="1901"/>
                    <a:pt x="5813" y="2085"/>
                    <a:pt x="5803" y="2249"/>
                  </a:cubicBezTo>
                  <a:cubicBezTo>
                    <a:pt x="5792" y="2371"/>
                    <a:pt x="5792" y="2504"/>
                    <a:pt x="5803" y="2627"/>
                  </a:cubicBezTo>
                  <a:cubicBezTo>
                    <a:pt x="5803" y="2821"/>
                    <a:pt x="5823" y="3025"/>
                    <a:pt x="5854" y="3219"/>
                  </a:cubicBezTo>
                  <a:cubicBezTo>
                    <a:pt x="5497" y="3771"/>
                    <a:pt x="4824" y="4065"/>
                    <a:pt x="4157" y="4065"/>
                  </a:cubicBezTo>
                  <a:cubicBezTo>
                    <a:pt x="3985" y="4065"/>
                    <a:pt x="3813" y="4046"/>
                    <a:pt x="3647" y="4006"/>
                  </a:cubicBezTo>
                  <a:cubicBezTo>
                    <a:pt x="2830" y="3801"/>
                    <a:pt x="2166" y="3179"/>
                    <a:pt x="1767" y="2443"/>
                  </a:cubicBezTo>
                  <a:cubicBezTo>
                    <a:pt x="1358" y="1707"/>
                    <a:pt x="1185" y="870"/>
                    <a:pt x="1103" y="42"/>
                  </a:cubicBezTo>
                  <a:lnTo>
                    <a:pt x="10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1917675" y="1659850"/>
              <a:ext cx="119550" cy="107000"/>
            </a:xfrm>
            <a:custGeom>
              <a:avLst/>
              <a:gdLst/>
              <a:ahLst/>
              <a:cxnLst/>
              <a:rect l="l" t="t" r="r" b="b"/>
              <a:pathLst>
                <a:path w="4782" h="4280" extrusionOk="0">
                  <a:moveTo>
                    <a:pt x="613" y="1"/>
                  </a:moveTo>
                  <a:cubicBezTo>
                    <a:pt x="420" y="1"/>
                    <a:pt x="225" y="92"/>
                    <a:pt x="52" y="185"/>
                  </a:cubicBezTo>
                  <a:cubicBezTo>
                    <a:pt x="31" y="194"/>
                    <a:pt x="21" y="205"/>
                    <a:pt x="0" y="215"/>
                  </a:cubicBezTo>
                  <a:lnTo>
                    <a:pt x="31" y="256"/>
                  </a:lnTo>
                  <a:cubicBezTo>
                    <a:pt x="113" y="1084"/>
                    <a:pt x="286" y="1921"/>
                    <a:pt x="695" y="2657"/>
                  </a:cubicBezTo>
                  <a:cubicBezTo>
                    <a:pt x="1094" y="3393"/>
                    <a:pt x="1758" y="4015"/>
                    <a:pt x="2575" y="4220"/>
                  </a:cubicBezTo>
                  <a:cubicBezTo>
                    <a:pt x="2741" y="4260"/>
                    <a:pt x="2913" y="4279"/>
                    <a:pt x="3085" y="4279"/>
                  </a:cubicBezTo>
                  <a:cubicBezTo>
                    <a:pt x="3752" y="4279"/>
                    <a:pt x="4425" y="3985"/>
                    <a:pt x="4782" y="3433"/>
                  </a:cubicBezTo>
                  <a:cubicBezTo>
                    <a:pt x="4751" y="3239"/>
                    <a:pt x="4731" y="3035"/>
                    <a:pt x="4731" y="2841"/>
                  </a:cubicBezTo>
                  <a:cubicBezTo>
                    <a:pt x="4417" y="3154"/>
                    <a:pt x="3973" y="3317"/>
                    <a:pt x="3532" y="3317"/>
                  </a:cubicBezTo>
                  <a:cubicBezTo>
                    <a:pt x="3212" y="3317"/>
                    <a:pt x="2893" y="3231"/>
                    <a:pt x="2626" y="3055"/>
                  </a:cubicBezTo>
                  <a:cubicBezTo>
                    <a:pt x="2054" y="2677"/>
                    <a:pt x="1778" y="1993"/>
                    <a:pt x="1615" y="1339"/>
                  </a:cubicBezTo>
                  <a:cubicBezTo>
                    <a:pt x="1543" y="1043"/>
                    <a:pt x="1482" y="746"/>
                    <a:pt x="1329" y="481"/>
                  </a:cubicBezTo>
                  <a:cubicBezTo>
                    <a:pt x="1176" y="226"/>
                    <a:pt x="910"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1822650" y="1685775"/>
              <a:ext cx="106550" cy="136800"/>
            </a:xfrm>
            <a:custGeom>
              <a:avLst/>
              <a:gdLst/>
              <a:ahLst/>
              <a:cxnLst/>
              <a:rect l="l" t="t" r="r" b="b"/>
              <a:pathLst>
                <a:path w="4262" h="5472" extrusionOk="0">
                  <a:moveTo>
                    <a:pt x="2613" y="1"/>
                  </a:moveTo>
                  <a:cubicBezTo>
                    <a:pt x="2172" y="1"/>
                    <a:pt x="1786" y="324"/>
                    <a:pt x="1462" y="639"/>
                  </a:cubicBezTo>
                  <a:cubicBezTo>
                    <a:pt x="870" y="1221"/>
                    <a:pt x="277" y="1865"/>
                    <a:pt x="1" y="2651"/>
                  </a:cubicBezTo>
                  <a:lnTo>
                    <a:pt x="21" y="2651"/>
                  </a:lnTo>
                  <a:cubicBezTo>
                    <a:pt x="143" y="2602"/>
                    <a:pt x="264" y="2580"/>
                    <a:pt x="383" y="2580"/>
                  </a:cubicBezTo>
                  <a:cubicBezTo>
                    <a:pt x="876" y="2580"/>
                    <a:pt x="1343" y="2956"/>
                    <a:pt x="1738" y="3326"/>
                  </a:cubicBezTo>
                  <a:cubicBezTo>
                    <a:pt x="2525" y="4041"/>
                    <a:pt x="3301" y="4756"/>
                    <a:pt x="4078" y="5471"/>
                  </a:cubicBezTo>
                  <a:cubicBezTo>
                    <a:pt x="4262" y="4123"/>
                    <a:pt x="4190" y="2733"/>
                    <a:pt x="3853" y="1416"/>
                  </a:cubicBezTo>
                  <a:cubicBezTo>
                    <a:pt x="3771" y="1099"/>
                    <a:pt x="3679" y="792"/>
                    <a:pt x="3495" y="517"/>
                  </a:cubicBezTo>
                  <a:cubicBezTo>
                    <a:pt x="3311" y="261"/>
                    <a:pt x="3045" y="47"/>
                    <a:pt x="2729" y="6"/>
                  </a:cubicBezTo>
                  <a:lnTo>
                    <a:pt x="2709" y="6"/>
                  </a:lnTo>
                  <a:cubicBezTo>
                    <a:pt x="2677" y="2"/>
                    <a:pt x="2645" y="1"/>
                    <a:pt x="2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1829300" y="1800825"/>
              <a:ext cx="91225" cy="73550"/>
            </a:xfrm>
            <a:custGeom>
              <a:avLst/>
              <a:gdLst/>
              <a:ahLst/>
              <a:cxnLst/>
              <a:rect l="l" t="t" r="r" b="b"/>
              <a:pathLst>
                <a:path w="3649" h="2942" extrusionOk="0">
                  <a:moveTo>
                    <a:pt x="624" y="0"/>
                  </a:moveTo>
                  <a:cubicBezTo>
                    <a:pt x="486" y="0"/>
                    <a:pt x="348" y="42"/>
                    <a:pt x="246" y="144"/>
                  </a:cubicBezTo>
                  <a:cubicBezTo>
                    <a:pt x="1" y="379"/>
                    <a:pt x="195" y="767"/>
                    <a:pt x="491" y="1043"/>
                  </a:cubicBezTo>
                  <a:cubicBezTo>
                    <a:pt x="1115" y="1625"/>
                    <a:pt x="1778" y="2177"/>
                    <a:pt x="2484" y="2667"/>
                  </a:cubicBezTo>
                  <a:cubicBezTo>
                    <a:pt x="2674" y="2807"/>
                    <a:pt x="2912" y="2941"/>
                    <a:pt x="3134" y="2941"/>
                  </a:cubicBezTo>
                  <a:cubicBezTo>
                    <a:pt x="3221" y="2941"/>
                    <a:pt x="3305" y="2921"/>
                    <a:pt x="3383" y="2872"/>
                  </a:cubicBezTo>
                  <a:cubicBezTo>
                    <a:pt x="3607" y="2729"/>
                    <a:pt x="3648" y="2412"/>
                    <a:pt x="3546" y="2167"/>
                  </a:cubicBezTo>
                  <a:cubicBezTo>
                    <a:pt x="3444" y="1922"/>
                    <a:pt x="3240" y="1738"/>
                    <a:pt x="3035" y="1564"/>
                  </a:cubicBezTo>
                  <a:cubicBezTo>
                    <a:pt x="2473" y="1073"/>
                    <a:pt x="1891" y="594"/>
                    <a:pt x="1247" y="215"/>
                  </a:cubicBezTo>
                  <a:cubicBezTo>
                    <a:pt x="1084" y="124"/>
                    <a:pt x="931" y="42"/>
                    <a:pt x="747" y="11"/>
                  </a:cubicBezTo>
                  <a:cubicBezTo>
                    <a:pt x="707" y="4"/>
                    <a:pt x="66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1866075" y="1768900"/>
              <a:ext cx="372175" cy="240050"/>
            </a:xfrm>
            <a:custGeom>
              <a:avLst/>
              <a:gdLst/>
              <a:ahLst/>
              <a:cxnLst/>
              <a:rect l="l" t="t" r="r" b="b"/>
              <a:pathLst>
                <a:path w="14887" h="9602" extrusionOk="0">
                  <a:moveTo>
                    <a:pt x="1" y="1"/>
                  </a:moveTo>
                  <a:cubicBezTo>
                    <a:pt x="1094" y="1063"/>
                    <a:pt x="2198" y="2116"/>
                    <a:pt x="3311" y="3158"/>
                  </a:cubicBezTo>
                  <a:cubicBezTo>
                    <a:pt x="4414" y="4200"/>
                    <a:pt x="5538" y="5232"/>
                    <a:pt x="6662" y="6264"/>
                  </a:cubicBezTo>
                  <a:cubicBezTo>
                    <a:pt x="7796" y="7275"/>
                    <a:pt x="8991" y="8276"/>
                    <a:pt x="10401" y="8909"/>
                  </a:cubicBezTo>
                  <a:cubicBezTo>
                    <a:pt x="11106" y="9226"/>
                    <a:pt x="11842" y="9461"/>
                    <a:pt x="12608" y="9553"/>
                  </a:cubicBezTo>
                  <a:cubicBezTo>
                    <a:pt x="12865" y="9585"/>
                    <a:pt x="13127" y="9602"/>
                    <a:pt x="13389" y="9602"/>
                  </a:cubicBezTo>
                  <a:cubicBezTo>
                    <a:pt x="13895" y="9602"/>
                    <a:pt x="14402" y="9538"/>
                    <a:pt x="14886" y="9390"/>
                  </a:cubicBezTo>
                  <a:lnTo>
                    <a:pt x="14886" y="9390"/>
                  </a:lnTo>
                  <a:cubicBezTo>
                    <a:pt x="14474" y="9480"/>
                    <a:pt x="14052" y="9524"/>
                    <a:pt x="13632" y="9524"/>
                  </a:cubicBezTo>
                  <a:cubicBezTo>
                    <a:pt x="13294" y="9524"/>
                    <a:pt x="12957" y="9495"/>
                    <a:pt x="12628" y="9441"/>
                  </a:cubicBezTo>
                  <a:cubicBezTo>
                    <a:pt x="11872" y="9329"/>
                    <a:pt x="11157" y="9073"/>
                    <a:pt x="10483" y="8746"/>
                  </a:cubicBezTo>
                  <a:cubicBezTo>
                    <a:pt x="9114" y="8082"/>
                    <a:pt x="7939" y="7111"/>
                    <a:pt x="6815" y="6090"/>
                  </a:cubicBezTo>
                  <a:lnTo>
                    <a:pt x="3433" y="3025"/>
                  </a:lnTo>
                  <a:lnTo>
                    <a:pt x="1728" y="1503"/>
                  </a:lnTo>
                  <a:cubicBezTo>
                    <a:pt x="1156" y="1002"/>
                    <a:pt x="583" y="49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2033900" y="1702975"/>
              <a:ext cx="63350" cy="85125"/>
            </a:xfrm>
            <a:custGeom>
              <a:avLst/>
              <a:gdLst/>
              <a:ahLst/>
              <a:cxnLst/>
              <a:rect l="l" t="t" r="r" b="b"/>
              <a:pathLst>
                <a:path w="2534" h="3405" extrusionOk="0">
                  <a:moveTo>
                    <a:pt x="598" y="1"/>
                  </a:moveTo>
                  <a:cubicBezTo>
                    <a:pt x="586" y="1"/>
                    <a:pt x="574" y="1"/>
                    <a:pt x="562" y="2"/>
                  </a:cubicBezTo>
                  <a:cubicBezTo>
                    <a:pt x="388" y="2"/>
                    <a:pt x="194" y="94"/>
                    <a:pt x="102" y="258"/>
                  </a:cubicBezTo>
                  <a:cubicBezTo>
                    <a:pt x="10" y="411"/>
                    <a:pt x="0" y="574"/>
                    <a:pt x="0" y="728"/>
                  </a:cubicBezTo>
                  <a:cubicBezTo>
                    <a:pt x="0" y="881"/>
                    <a:pt x="10" y="1034"/>
                    <a:pt x="21" y="1177"/>
                  </a:cubicBezTo>
                  <a:cubicBezTo>
                    <a:pt x="92" y="1780"/>
                    <a:pt x="266" y="2342"/>
                    <a:pt x="388" y="2914"/>
                  </a:cubicBezTo>
                  <a:lnTo>
                    <a:pt x="225" y="2045"/>
                  </a:lnTo>
                  <a:cubicBezTo>
                    <a:pt x="205" y="1902"/>
                    <a:pt x="164" y="1759"/>
                    <a:pt x="153" y="1616"/>
                  </a:cubicBezTo>
                  <a:cubicBezTo>
                    <a:pt x="143" y="1463"/>
                    <a:pt x="143" y="1320"/>
                    <a:pt x="143" y="1177"/>
                  </a:cubicBezTo>
                  <a:cubicBezTo>
                    <a:pt x="143" y="1024"/>
                    <a:pt x="143" y="881"/>
                    <a:pt x="164" y="738"/>
                  </a:cubicBezTo>
                  <a:cubicBezTo>
                    <a:pt x="174" y="594"/>
                    <a:pt x="194" y="451"/>
                    <a:pt x="266" y="360"/>
                  </a:cubicBezTo>
                  <a:cubicBezTo>
                    <a:pt x="331" y="264"/>
                    <a:pt x="441" y="223"/>
                    <a:pt x="559" y="223"/>
                  </a:cubicBezTo>
                  <a:cubicBezTo>
                    <a:pt x="681" y="223"/>
                    <a:pt x="811" y="267"/>
                    <a:pt x="909" y="339"/>
                  </a:cubicBezTo>
                  <a:cubicBezTo>
                    <a:pt x="1113" y="492"/>
                    <a:pt x="1226" y="758"/>
                    <a:pt x="1338" y="1024"/>
                  </a:cubicBezTo>
                  <a:cubicBezTo>
                    <a:pt x="1461" y="1300"/>
                    <a:pt x="1583" y="1565"/>
                    <a:pt x="1706" y="1841"/>
                  </a:cubicBezTo>
                  <a:cubicBezTo>
                    <a:pt x="1962" y="2372"/>
                    <a:pt x="2227" y="2894"/>
                    <a:pt x="2534" y="3404"/>
                  </a:cubicBezTo>
                  <a:cubicBezTo>
                    <a:pt x="2330" y="2853"/>
                    <a:pt x="2105" y="2301"/>
                    <a:pt x="1890" y="1759"/>
                  </a:cubicBezTo>
                  <a:lnTo>
                    <a:pt x="1553" y="932"/>
                  </a:lnTo>
                  <a:cubicBezTo>
                    <a:pt x="1451" y="666"/>
                    <a:pt x="1318" y="360"/>
                    <a:pt x="1042" y="156"/>
                  </a:cubicBezTo>
                  <a:cubicBezTo>
                    <a:pt x="918" y="61"/>
                    <a:pt x="760"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034150" y="1796450"/>
              <a:ext cx="82250" cy="12600"/>
            </a:xfrm>
            <a:custGeom>
              <a:avLst/>
              <a:gdLst/>
              <a:ahLst/>
              <a:cxnLst/>
              <a:rect l="l" t="t" r="r" b="b"/>
              <a:pathLst>
                <a:path w="3290" h="504" extrusionOk="0">
                  <a:moveTo>
                    <a:pt x="2059" y="1"/>
                  </a:moveTo>
                  <a:cubicBezTo>
                    <a:pt x="1698" y="1"/>
                    <a:pt x="1334" y="33"/>
                    <a:pt x="971" y="94"/>
                  </a:cubicBezTo>
                  <a:cubicBezTo>
                    <a:pt x="665" y="156"/>
                    <a:pt x="358" y="237"/>
                    <a:pt x="72" y="329"/>
                  </a:cubicBezTo>
                  <a:cubicBezTo>
                    <a:pt x="31" y="349"/>
                    <a:pt x="0" y="401"/>
                    <a:pt x="20" y="452"/>
                  </a:cubicBezTo>
                  <a:cubicBezTo>
                    <a:pt x="31" y="483"/>
                    <a:pt x="72" y="503"/>
                    <a:pt x="102" y="503"/>
                  </a:cubicBezTo>
                  <a:lnTo>
                    <a:pt x="133" y="503"/>
                  </a:lnTo>
                  <a:cubicBezTo>
                    <a:pt x="409" y="411"/>
                    <a:pt x="705" y="329"/>
                    <a:pt x="1001" y="278"/>
                  </a:cubicBezTo>
                  <a:cubicBezTo>
                    <a:pt x="1342" y="212"/>
                    <a:pt x="1682" y="182"/>
                    <a:pt x="2022" y="182"/>
                  </a:cubicBezTo>
                  <a:cubicBezTo>
                    <a:pt x="2264" y="182"/>
                    <a:pt x="2506" y="197"/>
                    <a:pt x="2749" y="227"/>
                  </a:cubicBezTo>
                  <a:cubicBezTo>
                    <a:pt x="2881" y="237"/>
                    <a:pt x="3024" y="258"/>
                    <a:pt x="3178" y="288"/>
                  </a:cubicBezTo>
                  <a:cubicBezTo>
                    <a:pt x="3184" y="290"/>
                    <a:pt x="3191" y="290"/>
                    <a:pt x="3198" y="290"/>
                  </a:cubicBezTo>
                  <a:cubicBezTo>
                    <a:pt x="3241" y="290"/>
                    <a:pt x="3281" y="261"/>
                    <a:pt x="3290" y="217"/>
                  </a:cubicBezTo>
                  <a:cubicBezTo>
                    <a:pt x="3290" y="166"/>
                    <a:pt x="3259" y="125"/>
                    <a:pt x="3219" y="115"/>
                  </a:cubicBezTo>
                  <a:cubicBezTo>
                    <a:pt x="3055" y="84"/>
                    <a:pt x="2901" y="54"/>
                    <a:pt x="2769" y="43"/>
                  </a:cubicBezTo>
                  <a:cubicBezTo>
                    <a:pt x="2534" y="15"/>
                    <a:pt x="2297" y="1"/>
                    <a:pt x="2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2044625" y="1820825"/>
              <a:ext cx="88900" cy="12725"/>
            </a:xfrm>
            <a:custGeom>
              <a:avLst/>
              <a:gdLst/>
              <a:ahLst/>
              <a:cxnLst/>
              <a:rect l="l" t="t" r="r" b="b"/>
              <a:pathLst>
                <a:path w="3556" h="509" extrusionOk="0">
                  <a:moveTo>
                    <a:pt x="2405" y="1"/>
                  </a:moveTo>
                  <a:cubicBezTo>
                    <a:pt x="2042" y="1"/>
                    <a:pt x="1647" y="37"/>
                    <a:pt x="1195" y="110"/>
                  </a:cubicBezTo>
                  <a:cubicBezTo>
                    <a:pt x="807" y="171"/>
                    <a:pt x="419" y="253"/>
                    <a:pt x="82" y="325"/>
                  </a:cubicBezTo>
                  <a:cubicBezTo>
                    <a:pt x="31" y="335"/>
                    <a:pt x="0" y="386"/>
                    <a:pt x="10" y="437"/>
                  </a:cubicBezTo>
                  <a:cubicBezTo>
                    <a:pt x="21" y="478"/>
                    <a:pt x="62" y="509"/>
                    <a:pt x="102" y="509"/>
                  </a:cubicBezTo>
                  <a:lnTo>
                    <a:pt x="123" y="509"/>
                  </a:lnTo>
                  <a:cubicBezTo>
                    <a:pt x="460" y="427"/>
                    <a:pt x="838" y="345"/>
                    <a:pt x="1216" y="284"/>
                  </a:cubicBezTo>
                  <a:cubicBezTo>
                    <a:pt x="1662" y="211"/>
                    <a:pt x="2050" y="174"/>
                    <a:pt x="2407" y="174"/>
                  </a:cubicBezTo>
                  <a:cubicBezTo>
                    <a:pt x="2549" y="174"/>
                    <a:pt x="2686" y="180"/>
                    <a:pt x="2820" y="192"/>
                  </a:cubicBezTo>
                  <a:cubicBezTo>
                    <a:pt x="3034" y="212"/>
                    <a:pt x="3238" y="243"/>
                    <a:pt x="3443" y="284"/>
                  </a:cubicBezTo>
                  <a:cubicBezTo>
                    <a:pt x="3451" y="288"/>
                    <a:pt x="3461" y="290"/>
                    <a:pt x="3470" y="290"/>
                  </a:cubicBezTo>
                  <a:cubicBezTo>
                    <a:pt x="3504" y="290"/>
                    <a:pt x="3537" y="263"/>
                    <a:pt x="3545" y="223"/>
                  </a:cubicBezTo>
                  <a:cubicBezTo>
                    <a:pt x="3556" y="171"/>
                    <a:pt x="3525" y="130"/>
                    <a:pt x="3484" y="110"/>
                  </a:cubicBezTo>
                  <a:cubicBezTo>
                    <a:pt x="3279" y="69"/>
                    <a:pt x="3055" y="28"/>
                    <a:pt x="2830" y="18"/>
                  </a:cubicBezTo>
                  <a:cubicBezTo>
                    <a:pt x="2692" y="7"/>
                    <a:pt x="2551"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2082425" y="1866175"/>
              <a:ext cx="78675" cy="14375"/>
            </a:xfrm>
            <a:custGeom>
              <a:avLst/>
              <a:gdLst/>
              <a:ahLst/>
              <a:cxnLst/>
              <a:rect l="l" t="t" r="r" b="b"/>
              <a:pathLst>
                <a:path w="3147" h="575" extrusionOk="0">
                  <a:moveTo>
                    <a:pt x="2201" y="1"/>
                  </a:moveTo>
                  <a:cubicBezTo>
                    <a:pt x="1759" y="1"/>
                    <a:pt x="1310" y="44"/>
                    <a:pt x="879" y="146"/>
                  </a:cubicBezTo>
                  <a:cubicBezTo>
                    <a:pt x="593" y="217"/>
                    <a:pt x="317" y="298"/>
                    <a:pt x="71" y="401"/>
                  </a:cubicBezTo>
                  <a:cubicBezTo>
                    <a:pt x="21" y="421"/>
                    <a:pt x="0" y="473"/>
                    <a:pt x="21" y="523"/>
                  </a:cubicBezTo>
                  <a:cubicBezTo>
                    <a:pt x="31" y="554"/>
                    <a:pt x="62" y="575"/>
                    <a:pt x="102" y="575"/>
                  </a:cubicBezTo>
                  <a:cubicBezTo>
                    <a:pt x="112" y="575"/>
                    <a:pt x="123" y="575"/>
                    <a:pt x="133" y="564"/>
                  </a:cubicBezTo>
                  <a:cubicBezTo>
                    <a:pt x="378" y="473"/>
                    <a:pt x="634" y="391"/>
                    <a:pt x="920" y="319"/>
                  </a:cubicBezTo>
                  <a:cubicBezTo>
                    <a:pt x="1351" y="225"/>
                    <a:pt x="1791" y="175"/>
                    <a:pt x="2224" y="175"/>
                  </a:cubicBezTo>
                  <a:cubicBezTo>
                    <a:pt x="2263" y="175"/>
                    <a:pt x="2301" y="175"/>
                    <a:pt x="2339" y="176"/>
                  </a:cubicBezTo>
                  <a:cubicBezTo>
                    <a:pt x="2575" y="186"/>
                    <a:pt x="2800" y="207"/>
                    <a:pt x="3034" y="237"/>
                  </a:cubicBezTo>
                  <a:cubicBezTo>
                    <a:pt x="3041" y="239"/>
                    <a:pt x="3048" y="239"/>
                    <a:pt x="3054" y="239"/>
                  </a:cubicBezTo>
                  <a:cubicBezTo>
                    <a:pt x="3096" y="239"/>
                    <a:pt x="3128" y="210"/>
                    <a:pt x="3136" y="166"/>
                  </a:cubicBezTo>
                  <a:cubicBezTo>
                    <a:pt x="3147" y="115"/>
                    <a:pt x="3106" y="74"/>
                    <a:pt x="3065" y="64"/>
                  </a:cubicBezTo>
                  <a:cubicBezTo>
                    <a:pt x="2820" y="23"/>
                    <a:pt x="2585" y="3"/>
                    <a:pt x="2350" y="3"/>
                  </a:cubicBezTo>
                  <a:cubicBezTo>
                    <a:pt x="2300" y="1"/>
                    <a:pt x="2251"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2099000" y="1905125"/>
              <a:ext cx="88675" cy="18350"/>
            </a:xfrm>
            <a:custGeom>
              <a:avLst/>
              <a:gdLst/>
              <a:ahLst/>
              <a:cxnLst/>
              <a:rect l="l" t="t" r="r" b="b"/>
              <a:pathLst>
                <a:path w="3547" h="734" extrusionOk="0">
                  <a:moveTo>
                    <a:pt x="3160" y="1"/>
                  </a:moveTo>
                  <a:cubicBezTo>
                    <a:pt x="3012" y="1"/>
                    <a:pt x="2863" y="6"/>
                    <a:pt x="2719" y="18"/>
                  </a:cubicBezTo>
                  <a:cubicBezTo>
                    <a:pt x="2055" y="48"/>
                    <a:pt x="1390" y="150"/>
                    <a:pt x="757" y="334"/>
                  </a:cubicBezTo>
                  <a:cubicBezTo>
                    <a:pt x="512" y="406"/>
                    <a:pt x="287" y="477"/>
                    <a:pt x="73" y="559"/>
                  </a:cubicBezTo>
                  <a:cubicBezTo>
                    <a:pt x="21" y="579"/>
                    <a:pt x="1" y="631"/>
                    <a:pt x="21" y="672"/>
                  </a:cubicBezTo>
                  <a:cubicBezTo>
                    <a:pt x="32" y="713"/>
                    <a:pt x="62" y="733"/>
                    <a:pt x="103" y="733"/>
                  </a:cubicBezTo>
                  <a:lnTo>
                    <a:pt x="134" y="733"/>
                  </a:lnTo>
                  <a:cubicBezTo>
                    <a:pt x="348" y="651"/>
                    <a:pt x="573" y="579"/>
                    <a:pt x="808" y="508"/>
                  </a:cubicBezTo>
                  <a:cubicBezTo>
                    <a:pt x="1431" y="334"/>
                    <a:pt x="2075" y="222"/>
                    <a:pt x="2729" y="191"/>
                  </a:cubicBezTo>
                  <a:cubicBezTo>
                    <a:pt x="2852" y="186"/>
                    <a:pt x="2972" y="184"/>
                    <a:pt x="3092" y="184"/>
                  </a:cubicBezTo>
                  <a:cubicBezTo>
                    <a:pt x="3212" y="184"/>
                    <a:pt x="3331" y="186"/>
                    <a:pt x="3454" y="191"/>
                  </a:cubicBezTo>
                  <a:cubicBezTo>
                    <a:pt x="3506" y="191"/>
                    <a:pt x="3546" y="150"/>
                    <a:pt x="3546" y="100"/>
                  </a:cubicBezTo>
                  <a:cubicBezTo>
                    <a:pt x="3546" y="48"/>
                    <a:pt x="3515" y="7"/>
                    <a:pt x="3465" y="7"/>
                  </a:cubicBezTo>
                  <a:cubicBezTo>
                    <a:pt x="3364" y="3"/>
                    <a:pt x="3262"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 name="Google Shape;742;p6"/>
          <p:cNvSpPr/>
          <p:nvPr/>
        </p:nvSpPr>
        <p:spPr>
          <a:xfrm>
            <a:off x="8573660" y="1464986"/>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8430775" y="-411532"/>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669500" y="2056075"/>
            <a:ext cx="1389502" cy="3087434"/>
          </a:xfrm>
          <a:custGeom>
            <a:avLst/>
            <a:gdLst/>
            <a:ahLst/>
            <a:cxnLst/>
            <a:rect l="l" t="t" r="r" b="b"/>
            <a:pathLst>
              <a:path w="12312" h="14458" extrusionOk="0">
                <a:moveTo>
                  <a:pt x="0" y="1"/>
                </a:moveTo>
                <a:lnTo>
                  <a:pt x="0" y="14457"/>
                </a:lnTo>
                <a:lnTo>
                  <a:pt x="12014" y="14457"/>
                </a:lnTo>
                <a:cubicBezTo>
                  <a:pt x="12311" y="11270"/>
                  <a:pt x="11269" y="7826"/>
                  <a:pt x="8602" y="6110"/>
                </a:cubicBezTo>
                <a:cubicBezTo>
                  <a:pt x="6968" y="5047"/>
                  <a:pt x="4945" y="4761"/>
                  <a:pt x="3259" y="3801"/>
                </a:cubicBezTo>
                <a:cubicBezTo>
                  <a:pt x="1778" y="2963"/>
                  <a:pt x="633" y="157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72270" y="4776093"/>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226126" y="201938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 name="Google Shape;747;p6"/>
          <p:cNvGrpSpPr/>
          <p:nvPr/>
        </p:nvGrpSpPr>
        <p:grpSpPr>
          <a:xfrm>
            <a:off x="-797543" y="4010365"/>
            <a:ext cx="1517538" cy="1495345"/>
            <a:chOff x="-1517525" y="-541175"/>
            <a:chExt cx="1096725" cy="1080686"/>
          </a:xfrm>
        </p:grpSpPr>
        <p:sp>
          <p:nvSpPr>
            <p:cNvPr id="748" name="Google Shape;748;p6"/>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 name="Google Shape;1084;p6"/>
          <p:cNvSpPr/>
          <p:nvPr/>
        </p:nvSpPr>
        <p:spPr>
          <a:xfrm>
            <a:off x="226126" y="260291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1437"/>
        <p:cNvGrpSpPr/>
        <p:nvPr/>
      </p:nvGrpSpPr>
      <p:grpSpPr>
        <a:xfrm>
          <a:off x="0" y="0"/>
          <a:ext cx="0" cy="0"/>
          <a:chOff x="0" y="0"/>
          <a:chExt cx="0" cy="0"/>
        </a:xfrm>
      </p:grpSpPr>
      <p:sp>
        <p:nvSpPr>
          <p:cNvPr id="1438" name="Google Shape;143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39" name="Google Shape;1439;p8"/>
          <p:cNvSpPr/>
          <p:nvPr/>
        </p:nvSpPr>
        <p:spPr>
          <a:xfrm flipH="1">
            <a:off x="-66479" y="-227997"/>
            <a:ext cx="3396937" cy="967737"/>
          </a:xfrm>
          <a:custGeom>
            <a:avLst/>
            <a:gdLst/>
            <a:ahLst/>
            <a:cxnLst/>
            <a:rect l="l" t="t" r="r" b="b"/>
            <a:pathLst>
              <a:path w="19023" h="12557" extrusionOk="0">
                <a:moveTo>
                  <a:pt x="0" y="0"/>
                </a:moveTo>
                <a:cubicBezTo>
                  <a:pt x="82" y="1635"/>
                  <a:pt x="388" y="3270"/>
                  <a:pt x="1083" y="4751"/>
                </a:cubicBezTo>
                <a:cubicBezTo>
                  <a:pt x="1993" y="6661"/>
                  <a:pt x="3596" y="8307"/>
                  <a:pt x="5619" y="8929"/>
                </a:cubicBezTo>
                <a:cubicBezTo>
                  <a:pt x="6480" y="9193"/>
                  <a:pt x="7364" y="9265"/>
                  <a:pt x="8259" y="9265"/>
                </a:cubicBezTo>
                <a:cubicBezTo>
                  <a:pt x="9337" y="9265"/>
                  <a:pt x="10430" y="9160"/>
                  <a:pt x="11515" y="9160"/>
                </a:cubicBezTo>
                <a:cubicBezTo>
                  <a:pt x="11733" y="9160"/>
                  <a:pt x="11951" y="9165"/>
                  <a:pt x="12168" y="9175"/>
                </a:cubicBezTo>
                <a:cubicBezTo>
                  <a:pt x="14793" y="9287"/>
                  <a:pt x="17522" y="10482"/>
                  <a:pt x="19023" y="12557"/>
                </a:cubicBezTo>
                <a:lnTo>
                  <a:pt x="190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 name="Google Shape;1440;p8"/>
          <p:cNvGrpSpPr/>
          <p:nvPr/>
        </p:nvGrpSpPr>
        <p:grpSpPr>
          <a:xfrm>
            <a:off x="-418311" y="4010369"/>
            <a:ext cx="1389521" cy="1145527"/>
            <a:chOff x="1794050" y="1659850"/>
            <a:chExt cx="464350" cy="382825"/>
          </a:xfrm>
        </p:grpSpPr>
        <p:sp>
          <p:nvSpPr>
            <p:cNvPr id="1441" name="Google Shape;1441;p8"/>
            <p:cNvSpPr/>
            <p:nvPr/>
          </p:nvSpPr>
          <p:spPr>
            <a:xfrm>
              <a:off x="1794050" y="1750250"/>
              <a:ext cx="464350" cy="292425"/>
            </a:xfrm>
            <a:custGeom>
              <a:avLst/>
              <a:gdLst/>
              <a:ahLst/>
              <a:cxnLst/>
              <a:rect l="l" t="t" r="r" b="b"/>
              <a:pathLst>
                <a:path w="18574" h="11697" extrusionOk="0">
                  <a:moveTo>
                    <a:pt x="2034" y="2023"/>
                  </a:moveTo>
                  <a:cubicBezTo>
                    <a:pt x="2075" y="2023"/>
                    <a:pt x="2117" y="2027"/>
                    <a:pt x="2157" y="2034"/>
                  </a:cubicBezTo>
                  <a:cubicBezTo>
                    <a:pt x="2341" y="2065"/>
                    <a:pt x="2494" y="2147"/>
                    <a:pt x="2657" y="2238"/>
                  </a:cubicBezTo>
                  <a:cubicBezTo>
                    <a:pt x="3301" y="2617"/>
                    <a:pt x="3883" y="3096"/>
                    <a:pt x="4445" y="3587"/>
                  </a:cubicBezTo>
                  <a:cubicBezTo>
                    <a:pt x="4650" y="3761"/>
                    <a:pt x="4854" y="3945"/>
                    <a:pt x="4956" y="4190"/>
                  </a:cubicBezTo>
                  <a:cubicBezTo>
                    <a:pt x="5058" y="4435"/>
                    <a:pt x="5017" y="4752"/>
                    <a:pt x="4793" y="4895"/>
                  </a:cubicBezTo>
                  <a:cubicBezTo>
                    <a:pt x="4715" y="4944"/>
                    <a:pt x="4631" y="4964"/>
                    <a:pt x="4544" y="4964"/>
                  </a:cubicBezTo>
                  <a:cubicBezTo>
                    <a:pt x="4322" y="4964"/>
                    <a:pt x="4084" y="4830"/>
                    <a:pt x="3894" y="4690"/>
                  </a:cubicBezTo>
                  <a:cubicBezTo>
                    <a:pt x="3188" y="4200"/>
                    <a:pt x="2525" y="3648"/>
                    <a:pt x="1901" y="3066"/>
                  </a:cubicBezTo>
                  <a:cubicBezTo>
                    <a:pt x="1605" y="2790"/>
                    <a:pt x="1411" y="2402"/>
                    <a:pt x="1656" y="2167"/>
                  </a:cubicBezTo>
                  <a:cubicBezTo>
                    <a:pt x="1758" y="2065"/>
                    <a:pt x="1896" y="2023"/>
                    <a:pt x="2034" y="2023"/>
                  </a:cubicBezTo>
                  <a:close/>
                  <a:moveTo>
                    <a:pt x="1527" y="1"/>
                  </a:moveTo>
                  <a:cubicBezTo>
                    <a:pt x="1408" y="1"/>
                    <a:pt x="1287" y="23"/>
                    <a:pt x="1165" y="72"/>
                  </a:cubicBezTo>
                  <a:lnTo>
                    <a:pt x="1145" y="72"/>
                  </a:lnTo>
                  <a:cubicBezTo>
                    <a:pt x="420" y="369"/>
                    <a:pt x="1" y="1217"/>
                    <a:pt x="42" y="1993"/>
                  </a:cubicBezTo>
                  <a:cubicBezTo>
                    <a:pt x="82" y="2790"/>
                    <a:pt x="532" y="3516"/>
                    <a:pt x="1104" y="4067"/>
                  </a:cubicBezTo>
                  <a:cubicBezTo>
                    <a:pt x="1676" y="4609"/>
                    <a:pt x="2371" y="5007"/>
                    <a:pt x="3066" y="5396"/>
                  </a:cubicBezTo>
                  <a:cubicBezTo>
                    <a:pt x="5783" y="6938"/>
                    <a:pt x="8511" y="8470"/>
                    <a:pt x="11229" y="10003"/>
                  </a:cubicBezTo>
                  <a:cubicBezTo>
                    <a:pt x="12702" y="10837"/>
                    <a:pt x="14293" y="11696"/>
                    <a:pt x="15956" y="11696"/>
                  </a:cubicBezTo>
                  <a:cubicBezTo>
                    <a:pt x="16127" y="11696"/>
                    <a:pt x="16298" y="11687"/>
                    <a:pt x="16469" y="11668"/>
                  </a:cubicBezTo>
                  <a:cubicBezTo>
                    <a:pt x="17144" y="11596"/>
                    <a:pt x="17838" y="11351"/>
                    <a:pt x="18288" y="10851"/>
                  </a:cubicBezTo>
                  <a:cubicBezTo>
                    <a:pt x="18442" y="10657"/>
                    <a:pt x="18574" y="10371"/>
                    <a:pt x="18410" y="10187"/>
                  </a:cubicBezTo>
                  <a:cubicBezTo>
                    <a:pt x="18380" y="10146"/>
                    <a:pt x="18339" y="10125"/>
                    <a:pt x="18299" y="10105"/>
                  </a:cubicBezTo>
                  <a:cubicBezTo>
                    <a:pt x="18240" y="10083"/>
                    <a:pt x="18177" y="10074"/>
                    <a:pt x="18111" y="10074"/>
                  </a:cubicBezTo>
                  <a:cubicBezTo>
                    <a:pt x="17994" y="10074"/>
                    <a:pt x="17872" y="10103"/>
                    <a:pt x="17767" y="10136"/>
                  </a:cubicBezTo>
                  <a:cubicBezTo>
                    <a:pt x="17314" y="10258"/>
                    <a:pt x="16851" y="10314"/>
                    <a:pt x="16387" y="10314"/>
                  </a:cubicBezTo>
                  <a:cubicBezTo>
                    <a:pt x="15178" y="10314"/>
                    <a:pt x="13962" y="9935"/>
                    <a:pt x="12884" y="9360"/>
                  </a:cubicBezTo>
                  <a:cubicBezTo>
                    <a:pt x="11402" y="8563"/>
                    <a:pt x="10146" y="7418"/>
                    <a:pt x="8900" y="6274"/>
                  </a:cubicBezTo>
                  <a:lnTo>
                    <a:pt x="5467" y="3117"/>
                  </a:lnTo>
                  <a:cubicBezTo>
                    <a:pt x="5385" y="3046"/>
                    <a:pt x="5303" y="2974"/>
                    <a:pt x="5222" y="2892"/>
                  </a:cubicBezTo>
                  <a:cubicBezTo>
                    <a:pt x="4445" y="2177"/>
                    <a:pt x="3669" y="1462"/>
                    <a:pt x="2882" y="747"/>
                  </a:cubicBezTo>
                  <a:cubicBezTo>
                    <a:pt x="2487" y="377"/>
                    <a:pt x="2020"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1930700" y="1784725"/>
              <a:ext cx="320825" cy="223375"/>
            </a:xfrm>
            <a:custGeom>
              <a:avLst/>
              <a:gdLst/>
              <a:ahLst/>
              <a:cxnLst/>
              <a:rect l="l" t="t" r="r" b="b"/>
              <a:pathLst>
                <a:path w="12833" h="8935" extrusionOk="0">
                  <a:moveTo>
                    <a:pt x="3969" y="0"/>
                  </a:moveTo>
                  <a:cubicBezTo>
                    <a:pt x="3788" y="0"/>
                    <a:pt x="3616" y="67"/>
                    <a:pt x="3443" y="134"/>
                  </a:cubicBezTo>
                  <a:cubicBezTo>
                    <a:pt x="2269" y="594"/>
                    <a:pt x="1114" y="1125"/>
                    <a:pt x="11" y="1728"/>
                  </a:cubicBezTo>
                  <a:lnTo>
                    <a:pt x="1" y="1738"/>
                  </a:lnTo>
                  <a:lnTo>
                    <a:pt x="3434" y="4895"/>
                  </a:lnTo>
                  <a:cubicBezTo>
                    <a:pt x="4680" y="6039"/>
                    <a:pt x="5936" y="7184"/>
                    <a:pt x="7418" y="7981"/>
                  </a:cubicBezTo>
                  <a:cubicBezTo>
                    <a:pt x="8496" y="8556"/>
                    <a:pt x="9712" y="8935"/>
                    <a:pt x="10921" y="8935"/>
                  </a:cubicBezTo>
                  <a:cubicBezTo>
                    <a:pt x="11385" y="8935"/>
                    <a:pt x="11848" y="8879"/>
                    <a:pt x="12301" y="8757"/>
                  </a:cubicBezTo>
                  <a:cubicBezTo>
                    <a:pt x="12406" y="8724"/>
                    <a:pt x="12528" y="8695"/>
                    <a:pt x="12645" y="8695"/>
                  </a:cubicBezTo>
                  <a:cubicBezTo>
                    <a:pt x="12711" y="8695"/>
                    <a:pt x="12774" y="8704"/>
                    <a:pt x="12833" y="8726"/>
                  </a:cubicBezTo>
                  <a:lnTo>
                    <a:pt x="12833" y="8716"/>
                  </a:lnTo>
                  <a:cubicBezTo>
                    <a:pt x="12301" y="8246"/>
                    <a:pt x="11800" y="7745"/>
                    <a:pt x="11320" y="7225"/>
                  </a:cubicBezTo>
                  <a:lnTo>
                    <a:pt x="11310" y="7234"/>
                  </a:lnTo>
                  <a:cubicBezTo>
                    <a:pt x="11202" y="7243"/>
                    <a:pt x="11093" y="7248"/>
                    <a:pt x="10985" y="7248"/>
                  </a:cubicBezTo>
                  <a:cubicBezTo>
                    <a:pt x="10099" y="7248"/>
                    <a:pt x="9213" y="6953"/>
                    <a:pt x="8521" y="6407"/>
                  </a:cubicBezTo>
                  <a:cubicBezTo>
                    <a:pt x="8113" y="6090"/>
                    <a:pt x="7765" y="5681"/>
                    <a:pt x="7509" y="5232"/>
                  </a:cubicBezTo>
                  <a:cubicBezTo>
                    <a:pt x="7275" y="4823"/>
                    <a:pt x="7111" y="4364"/>
                    <a:pt x="7039" y="3894"/>
                  </a:cubicBezTo>
                  <a:cubicBezTo>
                    <a:pt x="7019" y="3761"/>
                    <a:pt x="6999" y="3628"/>
                    <a:pt x="6968" y="3495"/>
                  </a:cubicBezTo>
                  <a:cubicBezTo>
                    <a:pt x="6927" y="3342"/>
                    <a:pt x="6866" y="3199"/>
                    <a:pt x="6753" y="3097"/>
                  </a:cubicBezTo>
                  <a:cubicBezTo>
                    <a:pt x="6633" y="2982"/>
                    <a:pt x="6466" y="2932"/>
                    <a:pt x="6297" y="2932"/>
                  </a:cubicBezTo>
                  <a:cubicBezTo>
                    <a:pt x="6165" y="2932"/>
                    <a:pt x="6032" y="2962"/>
                    <a:pt x="5916" y="3015"/>
                  </a:cubicBezTo>
                  <a:cubicBezTo>
                    <a:pt x="5650" y="3148"/>
                    <a:pt x="5436" y="3363"/>
                    <a:pt x="5232" y="3577"/>
                  </a:cubicBezTo>
                  <a:cubicBezTo>
                    <a:pt x="5027" y="3792"/>
                    <a:pt x="4803" y="4006"/>
                    <a:pt x="4516" y="4119"/>
                  </a:cubicBezTo>
                  <a:cubicBezTo>
                    <a:pt x="4447" y="4144"/>
                    <a:pt x="4369" y="4158"/>
                    <a:pt x="4291" y="4158"/>
                  </a:cubicBezTo>
                  <a:cubicBezTo>
                    <a:pt x="4119" y="4158"/>
                    <a:pt x="3953" y="4090"/>
                    <a:pt x="3903" y="3935"/>
                  </a:cubicBezTo>
                  <a:cubicBezTo>
                    <a:pt x="3822" y="3690"/>
                    <a:pt x="4077" y="3475"/>
                    <a:pt x="4281" y="3332"/>
                  </a:cubicBezTo>
                  <a:cubicBezTo>
                    <a:pt x="4721" y="3036"/>
                    <a:pt x="5129" y="2688"/>
                    <a:pt x="5507" y="2310"/>
                  </a:cubicBezTo>
                  <a:cubicBezTo>
                    <a:pt x="5640" y="2187"/>
                    <a:pt x="5773" y="2035"/>
                    <a:pt x="5783" y="1851"/>
                  </a:cubicBezTo>
                  <a:cubicBezTo>
                    <a:pt x="5793" y="1779"/>
                    <a:pt x="5783" y="1717"/>
                    <a:pt x="5763" y="1646"/>
                  </a:cubicBezTo>
                  <a:cubicBezTo>
                    <a:pt x="5742" y="1585"/>
                    <a:pt x="5722" y="1534"/>
                    <a:pt x="5702" y="1472"/>
                  </a:cubicBezTo>
                  <a:cubicBezTo>
                    <a:pt x="5559" y="1166"/>
                    <a:pt x="5364" y="890"/>
                    <a:pt x="5129" y="655"/>
                  </a:cubicBezTo>
                  <a:cubicBezTo>
                    <a:pt x="4955" y="482"/>
                    <a:pt x="4771" y="328"/>
                    <a:pt x="4557" y="205"/>
                  </a:cubicBezTo>
                  <a:cubicBezTo>
                    <a:pt x="4394" y="94"/>
                    <a:pt x="4199" y="12"/>
                    <a:pt x="4006" y="1"/>
                  </a:cubicBezTo>
                  <a:cubicBezTo>
                    <a:pt x="3993" y="1"/>
                    <a:pt x="3981" y="0"/>
                    <a:pt x="3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2118425" y="1907850"/>
              <a:ext cx="95300" cy="58075"/>
            </a:xfrm>
            <a:custGeom>
              <a:avLst/>
              <a:gdLst/>
              <a:ahLst/>
              <a:cxnLst/>
              <a:rect l="l" t="t" r="r" b="b"/>
              <a:pathLst>
                <a:path w="3812" h="2323" extrusionOk="0">
                  <a:moveTo>
                    <a:pt x="1952" y="0"/>
                  </a:moveTo>
                  <a:cubicBezTo>
                    <a:pt x="1288" y="31"/>
                    <a:pt x="634" y="134"/>
                    <a:pt x="0" y="307"/>
                  </a:cubicBezTo>
                  <a:cubicBezTo>
                    <a:pt x="256" y="756"/>
                    <a:pt x="604" y="1165"/>
                    <a:pt x="1012" y="1482"/>
                  </a:cubicBezTo>
                  <a:cubicBezTo>
                    <a:pt x="1704" y="2028"/>
                    <a:pt x="2590" y="2323"/>
                    <a:pt x="3476" y="2323"/>
                  </a:cubicBezTo>
                  <a:cubicBezTo>
                    <a:pt x="3584" y="2323"/>
                    <a:pt x="3693" y="2318"/>
                    <a:pt x="3801" y="2309"/>
                  </a:cubicBezTo>
                  <a:lnTo>
                    <a:pt x="3811" y="2300"/>
                  </a:lnTo>
                  <a:cubicBezTo>
                    <a:pt x="3137" y="1574"/>
                    <a:pt x="2524" y="808"/>
                    <a:pt x="1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2104900" y="1868225"/>
              <a:ext cx="62350" cy="47300"/>
            </a:xfrm>
            <a:custGeom>
              <a:avLst/>
              <a:gdLst/>
              <a:ahLst/>
              <a:cxnLst/>
              <a:rect l="l" t="t" r="r" b="b"/>
              <a:pathLst>
                <a:path w="2494" h="1892" extrusionOk="0">
                  <a:moveTo>
                    <a:pt x="1325" y="1"/>
                  </a:moveTo>
                  <a:cubicBezTo>
                    <a:pt x="877" y="1"/>
                    <a:pt x="430" y="53"/>
                    <a:pt x="0" y="155"/>
                  </a:cubicBezTo>
                  <a:cubicBezTo>
                    <a:pt x="31" y="288"/>
                    <a:pt x="51" y="421"/>
                    <a:pt x="71" y="554"/>
                  </a:cubicBezTo>
                  <a:cubicBezTo>
                    <a:pt x="143" y="1024"/>
                    <a:pt x="307" y="1483"/>
                    <a:pt x="541" y="1892"/>
                  </a:cubicBezTo>
                  <a:cubicBezTo>
                    <a:pt x="1175" y="1719"/>
                    <a:pt x="1829" y="1616"/>
                    <a:pt x="2493" y="1585"/>
                  </a:cubicBezTo>
                  <a:cubicBezTo>
                    <a:pt x="2125" y="1075"/>
                    <a:pt x="1778" y="543"/>
                    <a:pt x="1451" y="2"/>
                  </a:cubicBezTo>
                  <a:cubicBezTo>
                    <a:pt x="1409" y="1"/>
                    <a:pt x="1367" y="1"/>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
            <p:cNvSpPr/>
            <p:nvPr/>
          </p:nvSpPr>
          <p:spPr>
            <a:xfrm>
              <a:off x="2026225" y="1822950"/>
              <a:ext cx="114975" cy="65725"/>
            </a:xfrm>
            <a:custGeom>
              <a:avLst/>
              <a:gdLst/>
              <a:ahLst/>
              <a:cxnLst/>
              <a:rect l="l" t="t" r="r" b="b"/>
              <a:pathLst>
                <a:path w="4599" h="2629" extrusionOk="0">
                  <a:moveTo>
                    <a:pt x="3174" y="1"/>
                  </a:moveTo>
                  <a:cubicBezTo>
                    <a:pt x="2766" y="1"/>
                    <a:pt x="2354" y="47"/>
                    <a:pt x="1942" y="117"/>
                  </a:cubicBezTo>
                  <a:cubicBezTo>
                    <a:pt x="1962" y="188"/>
                    <a:pt x="1972" y="250"/>
                    <a:pt x="1962" y="322"/>
                  </a:cubicBezTo>
                  <a:cubicBezTo>
                    <a:pt x="1952" y="506"/>
                    <a:pt x="1819" y="658"/>
                    <a:pt x="1686" y="781"/>
                  </a:cubicBezTo>
                  <a:cubicBezTo>
                    <a:pt x="1308" y="1159"/>
                    <a:pt x="900" y="1507"/>
                    <a:pt x="460" y="1803"/>
                  </a:cubicBezTo>
                  <a:cubicBezTo>
                    <a:pt x="256" y="1946"/>
                    <a:pt x="1" y="2161"/>
                    <a:pt x="82" y="2406"/>
                  </a:cubicBezTo>
                  <a:cubicBezTo>
                    <a:pt x="132" y="2561"/>
                    <a:pt x="298" y="2629"/>
                    <a:pt x="470" y="2629"/>
                  </a:cubicBezTo>
                  <a:cubicBezTo>
                    <a:pt x="548" y="2629"/>
                    <a:pt x="626" y="2615"/>
                    <a:pt x="695" y="2590"/>
                  </a:cubicBezTo>
                  <a:cubicBezTo>
                    <a:pt x="982" y="2477"/>
                    <a:pt x="1206" y="2263"/>
                    <a:pt x="1411" y="2048"/>
                  </a:cubicBezTo>
                  <a:cubicBezTo>
                    <a:pt x="1615" y="1834"/>
                    <a:pt x="1829" y="1619"/>
                    <a:pt x="2095" y="1486"/>
                  </a:cubicBezTo>
                  <a:cubicBezTo>
                    <a:pt x="2211" y="1433"/>
                    <a:pt x="2344" y="1403"/>
                    <a:pt x="2476" y="1403"/>
                  </a:cubicBezTo>
                  <a:cubicBezTo>
                    <a:pt x="2645" y="1403"/>
                    <a:pt x="2812" y="1453"/>
                    <a:pt x="2932" y="1568"/>
                  </a:cubicBezTo>
                  <a:cubicBezTo>
                    <a:pt x="3045" y="1670"/>
                    <a:pt x="3106" y="1813"/>
                    <a:pt x="3147" y="1966"/>
                  </a:cubicBezTo>
                  <a:cubicBezTo>
                    <a:pt x="3577" y="1864"/>
                    <a:pt x="4024" y="1812"/>
                    <a:pt x="4472" y="1812"/>
                  </a:cubicBezTo>
                  <a:cubicBezTo>
                    <a:pt x="4514" y="1812"/>
                    <a:pt x="4556" y="1812"/>
                    <a:pt x="4598" y="1813"/>
                  </a:cubicBezTo>
                  <a:cubicBezTo>
                    <a:pt x="4230" y="1231"/>
                    <a:pt x="3883" y="628"/>
                    <a:pt x="3556" y="15"/>
                  </a:cubicBezTo>
                  <a:cubicBezTo>
                    <a:pt x="3429" y="5"/>
                    <a:pt x="3302" y="1"/>
                    <a:pt x="3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
            <p:cNvSpPr/>
            <p:nvPr/>
          </p:nvSpPr>
          <p:spPr>
            <a:xfrm>
              <a:off x="2058925" y="1798750"/>
              <a:ext cx="56200" cy="27150"/>
            </a:xfrm>
            <a:custGeom>
              <a:avLst/>
              <a:gdLst/>
              <a:ahLst/>
              <a:cxnLst/>
              <a:rect l="l" t="t" r="r" b="b"/>
              <a:pathLst>
                <a:path w="2248" h="1086" extrusionOk="0">
                  <a:moveTo>
                    <a:pt x="1060" y="1"/>
                  </a:moveTo>
                  <a:cubicBezTo>
                    <a:pt x="704" y="1"/>
                    <a:pt x="350" y="33"/>
                    <a:pt x="0" y="94"/>
                  </a:cubicBezTo>
                  <a:cubicBezTo>
                    <a:pt x="235" y="329"/>
                    <a:pt x="430" y="605"/>
                    <a:pt x="573" y="911"/>
                  </a:cubicBezTo>
                  <a:cubicBezTo>
                    <a:pt x="593" y="973"/>
                    <a:pt x="613" y="1024"/>
                    <a:pt x="634" y="1085"/>
                  </a:cubicBezTo>
                  <a:cubicBezTo>
                    <a:pt x="1046" y="1015"/>
                    <a:pt x="1458" y="969"/>
                    <a:pt x="1866" y="969"/>
                  </a:cubicBezTo>
                  <a:cubicBezTo>
                    <a:pt x="1994" y="969"/>
                    <a:pt x="2121" y="973"/>
                    <a:pt x="2248" y="983"/>
                  </a:cubicBezTo>
                  <a:cubicBezTo>
                    <a:pt x="2085" y="677"/>
                    <a:pt x="1921" y="360"/>
                    <a:pt x="1767" y="43"/>
                  </a:cubicBezTo>
                  <a:cubicBezTo>
                    <a:pt x="1531" y="15"/>
                    <a:pt x="1295"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1890875" y="1665200"/>
              <a:ext cx="212250" cy="162975"/>
            </a:xfrm>
            <a:custGeom>
              <a:avLst/>
              <a:gdLst/>
              <a:ahLst/>
              <a:cxnLst/>
              <a:rect l="l" t="t" r="r" b="b"/>
              <a:pathLst>
                <a:path w="8490" h="6519" extrusionOk="0">
                  <a:moveTo>
                    <a:pt x="1072" y="1"/>
                  </a:moveTo>
                  <a:cubicBezTo>
                    <a:pt x="695" y="216"/>
                    <a:pt x="337" y="481"/>
                    <a:pt x="10" y="788"/>
                  </a:cubicBezTo>
                  <a:lnTo>
                    <a:pt x="0" y="829"/>
                  </a:lnTo>
                  <a:cubicBezTo>
                    <a:pt x="316" y="870"/>
                    <a:pt x="582" y="1084"/>
                    <a:pt x="766" y="1340"/>
                  </a:cubicBezTo>
                  <a:cubicBezTo>
                    <a:pt x="950" y="1615"/>
                    <a:pt x="1042" y="1922"/>
                    <a:pt x="1124" y="2239"/>
                  </a:cubicBezTo>
                  <a:cubicBezTo>
                    <a:pt x="1461" y="3556"/>
                    <a:pt x="1533" y="4946"/>
                    <a:pt x="1349" y="6294"/>
                  </a:cubicBezTo>
                  <a:cubicBezTo>
                    <a:pt x="1430" y="6376"/>
                    <a:pt x="1512" y="6448"/>
                    <a:pt x="1594" y="6519"/>
                  </a:cubicBezTo>
                  <a:lnTo>
                    <a:pt x="1604" y="6509"/>
                  </a:lnTo>
                  <a:cubicBezTo>
                    <a:pt x="2707" y="5906"/>
                    <a:pt x="3862" y="5375"/>
                    <a:pt x="5036" y="4915"/>
                  </a:cubicBezTo>
                  <a:cubicBezTo>
                    <a:pt x="5209" y="4848"/>
                    <a:pt x="5381" y="4781"/>
                    <a:pt x="5562" y="4781"/>
                  </a:cubicBezTo>
                  <a:cubicBezTo>
                    <a:pt x="5574" y="4781"/>
                    <a:pt x="5586" y="4782"/>
                    <a:pt x="5599" y="4782"/>
                  </a:cubicBezTo>
                  <a:cubicBezTo>
                    <a:pt x="5792" y="4793"/>
                    <a:pt x="5987" y="4875"/>
                    <a:pt x="6150" y="4986"/>
                  </a:cubicBezTo>
                  <a:cubicBezTo>
                    <a:pt x="6364" y="5109"/>
                    <a:pt x="6548" y="5263"/>
                    <a:pt x="6722" y="5436"/>
                  </a:cubicBezTo>
                  <a:cubicBezTo>
                    <a:pt x="7072" y="5375"/>
                    <a:pt x="7426" y="5343"/>
                    <a:pt x="7782" y="5343"/>
                  </a:cubicBezTo>
                  <a:cubicBezTo>
                    <a:pt x="8017" y="5343"/>
                    <a:pt x="8253" y="5357"/>
                    <a:pt x="8489" y="5385"/>
                  </a:cubicBezTo>
                  <a:cubicBezTo>
                    <a:pt x="8010" y="4435"/>
                    <a:pt x="7581" y="3474"/>
                    <a:pt x="7172" y="2494"/>
                  </a:cubicBezTo>
                  <a:cubicBezTo>
                    <a:pt x="7059" y="2228"/>
                    <a:pt x="6947" y="1953"/>
                    <a:pt x="6722" y="1769"/>
                  </a:cubicBezTo>
                  <a:cubicBezTo>
                    <a:pt x="6607" y="1674"/>
                    <a:pt x="6451" y="1620"/>
                    <a:pt x="6302" y="1620"/>
                  </a:cubicBezTo>
                  <a:cubicBezTo>
                    <a:pt x="6161" y="1620"/>
                    <a:pt x="6025" y="1669"/>
                    <a:pt x="5935" y="1779"/>
                  </a:cubicBezTo>
                  <a:cubicBezTo>
                    <a:pt x="5833" y="1901"/>
                    <a:pt x="5813" y="2085"/>
                    <a:pt x="5803" y="2249"/>
                  </a:cubicBezTo>
                  <a:cubicBezTo>
                    <a:pt x="5792" y="2371"/>
                    <a:pt x="5792" y="2504"/>
                    <a:pt x="5803" y="2627"/>
                  </a:cubicBezTo>
                  <a:cubicBezTo>
                    <a:pt x="5803" y="2821"/>
                    <a:pt x="5823" y="3025"/>
                    <a:pt x="5854" y="3219"/>
                  </a:cubicBezTo>
                  <a:cubicBezTo>
                    <a:pt x="5497" y="3771"/>
                    <a:pt x="4824" y="4065"/>
                    <a:pt x="4157" y="4065"/>
                  </a:cubicBezTo>
                  <a:cubicBezTo>
                    <a:pt x="3985" y="4065"/>
                    <a:pt x="3813" y="4046"/>
                    <a:pt x="3647" y="4006"/>
                  </a:cubicBezTo>
                  <a:cubicBezTo>
                    <a:pt x="2830" y="3801"/>
                    <a:pt x="2166" y="3179"/>
                    <a:pt x="1767" y="2443"/>
                  </a:cubicBezTo>
                  <a:cubicBezTo>
                    <a:pt x="1358" y="1707"/>
                    <a:pt x="1185" y="870"/>
                    <a:pt x="1103" y="42"/>
                  </a:cubicBezTo>
                  <a:lnTo>
                    <a:pt x="10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1917675" y="1659850"/>
              <a:ext cx="119550" cy="107000"/>
            </a:xfrm>
            <a:custGeom>
              <a:avLst/>
              <a:gdLst/>
              <a:ahLst/>
              <a:cxnLst/>
              <a:rect l="l" t="t" r="r" b="b"/>
              <a:pathLst>
                <a:path w="4782" h="4280" extrusionOk="0">
                  <a:moveTo>
                    <a:pt x="613" y="1"/>
                  </a:moveTo>
                  <a:cubicBezTo>
                    <a:pt x="420" y="1"/>
                    <a:pt x="225" y="92"/>
                    <a:pt x="52" y="185"/>
                  </a:cubicBezTo>
                  <a:cubicBezTo>
                    <a:pt x="31" y="194"/>
                    <a:pt x="21" y="205"/>
                    <a:pt x="0" y="215"/>
                  </a:cubicBezTo>
                  <a:lnTo>
                    <a:pt x="31" y="256"/>
                  </a:lnTo>
                  <a:cubicBezTo>
                    <a:pt x="113" y="1084"/>
                    <a:pt x="286" y="1921"/>
                    <a:pt x="695" y="2657"/>
                  </a:cubicBezTo>
                  <a:cubicBezTo>
                    <a:pt x="1094" y="3393"/>
                    <a:pt x="1758" y="4015"/>
                    <a:pt x="2575" y="4220"/>
                  </a:cubicBezTo>
                  <a:cubicBezTo>
                    <a:pt x="2741" y="4260"/>
                    <a:pt x="2913" y="4279"/>
                    <a:pt x="3085" y="4279"/>
                  </a:cubicBezTo>
                  <a:cubicBezTo>
                    <a:pt x="3752" y="4279"/>
                    <a:pt x="4425" y="3985"/>
                    <a:pt x="4782" y="3433"/>
                  </a:cubicBezTo>
                  <a:cubicBezTo>
                    <a:pt x="4751" y="3239"/>
                    <a:pt x="4731" y="3035"/>
                    <a:pt x="4731" y="2841"/>
                  </a:cubicBezTo>
                  <a:cubicBezTo>
                    <a:pt x="4417" y="3154"/>
                    <a:pt x="3973" y="3317"/>
                    <a:pt x="3532" y="3317"/>
                  </a:cubicBezTo>
                  <a:cubicBezTo>
                    <a:pt x="3212" y="3317"/>
                    <a:pt x="2893" y="3231"/>
                    <a:pt x="2626" y="3055"/>
                  </a:cubicBezTo>
                  <a:cubicBezTo>
                    <a:pt x="2054" y="2677"/>
                    <a:pt x="1778" y="1993"/>
                    <a:pt x="1615" y="1339"/>
                  </a:cubicBezTo>
                  <a:cubicBezTo>
                    <a:pt x="1543" y="1043"/>
                    <a:pt x="1482" y="746"/>
                    <a:pt x="1329" y="481"/>
                  </a:cubicBezTo>
                  <a:cubicBezTo>
                    <a:pt x="1176" y="226"/>
                    <a:pt x="910" y="1"/>
                    <a:pt x="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
            <p:cNvSpPr/>
            <p:nvPr/>
          </p:nvSpPr>
          <p:spPr>
            <a:xfrm>
              <a:off x="1822650" y="1685775"/>
              <a:ext cx="106550" cy="136800"/>
            </a:xfrm>
            <a:custGeom>
              <a:avLst/>
              <a:gdLst/>
              <a:ahLst/>
              <a:cxnLst/>
              <a:rect l="l" t="t" r="r" b="b"/>
              <a:pathLst>
                <a:path w="4262" h="5472" extrusionOk="0">
                  <a:moveTo>
                    <a:pt x="2613" y="1"/>
                  </a:moveTo>
                  <a:cubicBezTo>
                    <a:pt x="2172" y="1"/>
                    <a:pt x="1786" y="324"/>
                    <a:pt x="1462" y="639"/>
                  </a:cubicBezTo>
                  <a:cubicBezTo>
                    <a:pt x="870" y="1221"/>
                    <a:pt x="277" y="1865"/>
                    <a:pt x="1" y="2651"/>
                  </a:cubicBezTo>
                  <a:lnTo>
                    <a:pt x="21" y="2651"/>
                  </a:lnTo>
                  <a:cubicBezTo>
                    <a:pt x="143" y="2602"/>
                    <a:pt x="264" y="2580"/>
                    <a:pt x="383" y="2580"/>
                  </a:cubicBezTo>
                  <a:cubicBezTo>
                    <a:pt x="876" y="2580"/>
                    <a:pt x="1343" y="2956"/>
                    <a:pt x="1738" y="3326"/>
                  </a:cubicBezTo>
                  <a:cubicBezTo>
                    <a:pt x="2525" y="4041"/>
                    <a:pt x="3301" y="4756"/>
                    <a:pt x="4078" y="5471"/>
                  </a:cubicBezTo>
                  <a:cubicBezTo>
                    <a:pt x="4262" y="4123"/>
                    <a:pt x="4190" y="2733"/>
                    <a:pt x="3853" y="1416"/>
                  </a:cubicBezTo>
                  <a:cubicBezTo>
                    <a:pt x="3771" y="1099"/>
                    <a:pt x="3679" y="792"/>
                    <a:pt x="3495" y="517"/>
                  </a:cubicBezTo>
                  <a:cubicBezTo>
                    <a:pt x="3311" y="261"/>
                    <a:pt x="3045" y="47"/>
                    <a:pt x="2729" y="6"/>
                  </a:cubicBezTo>
                  <a:lnTo>
                    <a:pt x="2709" y="6"/>
                  </a:lnTo>
                  <a:cubicBezTo>
                    <a:pt x="2677" y="2"/>
                    <a:pt x="2645" y="1"/>
                    <a:pt x="2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
            <p:cNvSpPr/>
            <p:nvPr/>
          </p:nvSpPr>
          <p:spPr>
            <a:xfrm>
              <a:off x="1829300" y="1800825"/>
              <a:ext cx="91225" cy="73550"/>
            </a:xfrm>
            <a:custGeom>
              <a:avLst/>
              <a:gdLst/>
              <a:ahLst/>
              <a:cxnLst/>
              <a:rect l="l" t="t" r="r" b="b"/>
              <a:pathLst>
                <a:path w="3649" h="2942" extrusionOk="0">
                  <a:moveTo>
                    <a:pt x="624" y="0"/>
                  </a:moveTo>
                  <a:cubicBezTo>
                    <a:pt x="486" y="0"/>
                    <a:pt x="348" y="42"/>
                    <a:pt x="246" y="144"/>
                  </a:cubicBezTo>
                  <a:cubicBezTo>
                    <a:pt x="1" y="379"/>
                    <a:pt x="195" y="767"/>
                    <a:pt x="491" y="1043"/>
                  </a:cubicBezTo>
                  <a:cubicBezTo>
                    <a:pt x="1115" y="1625"/>
                    <a:pt x="1778" y="2177"/>
                    <a:pt x="2484" y="2667"/>
                  </a:cubicBezTo>
                  <a:cubicBezTo>
                    <a:pt x="2674" y="2807"/>
                    <a:pt x="2912" y="2941"/>
                    <a:pt x="3134" y="2941"/>
                  </a:cubicBezTo>
                  <a:cubicBezTo>
                    <a:pt x="3221" y="2941"/>
                    <a:pt x="3305" y="2921"/>
                    <a:pt x="3383" y="2872"/>
                  </a:cubicBezTo>
                  <a:cubicBezTo>
                    <a:pt x="3607" y="2729"/>
                    <a:pt x="3648" y="2412"/>
                    <a:pt x="3546" y="2167"/>
                  </a:cubicBezTo>
                  <a:cubicBezTo>
                    <a:pt x="3444" y="1922"/>
                    <a:pt x="3240" y="1738"/>
                    <a:pt x="3035" y="1564"/>
                  </a:cubicBezTo>
                  <a:cubicBezTo>
                    <a:pt x="2473" y="1073"/>
                    <a:pt x="1891" y="594"/>
                    <a:pt x="1247" y="215"/>
                  </a:cubicBezTo>
                  <a:cubicBezTo>
                    <a:pt x="1084" y="124"/>
                    <a:pt x="931" y="42"/>
                    <a:pt x="747" y="11"/>
                  </a:cubicBezTo>
                  <a:cubicBezTo>
                    <a:pt x="707" y="4"/>
                    <a:pt x="665"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1866075" y="1768900"/>
              <a:ext cx="372175" cy="240050"/>
            </a:xfrm>
            <a:custGeom>
              <a:avLst/>
              <a:gdLst/>
              <a:ahLst/>
              <a:cxnLst/>
              <a:rect l="l" t="t" r="r" b="b"/>
              <a:pathLst>
                <a:path w="14887" h="9602" extrusionOk="0">
                  <a:moveTo>
                    <a:pt x="1" y="1"/>
                  </a:moveTo>
                  <a:cubicBezTo>
                    <a:pt x="1094" y="1063"/>
                    <a:pt x="2198" y="2116"/>
                    <a:pt x="3311" y="3158"/>
                  </a:cubicBezTo>
                  <a:cubicBezTo>
                    <a:pt x="4414" y="4200"/>
                    <a:pt x="5538" y="5232"/>
                    <a:pt x="6662" y="6264"/>
                  </a:cubicBezTo>
                  <a:cubicBezTo>
                    <a:pt x="7796" y="7275"/>
                    <a:pt x="8991" y="8276"/>
                    <a:pt x="10401" y="8909"/>
                  </a:cubicBezTo>
                  <a:cubicBezTo>
                    <a:pt x="11106" y="9226"/>
                    <a:pt x="11842" y="9461"/>
                    <a:pt x="12608" y="9553"/>
                  </a:cubicBezTo>
                  <a:cubicBezTo>
                    <a:pt x="12865" y="9585"/>
                    <a:pt x="13127" y="9602"/>
                    <a:pt x="13389" y="9602"/>
                  </a:cubicBezTo>
                  <a:cubicBezTo>
                    <a:pt x="13895" y="9602"/>
                    <a:pt x="14402" y="9538"/>
                    <a:pt x="14886" y="9390"/>
                  </a:cubicBezTo>
                  <a:lnTo>
                    <a:pt x="14886" y="9390"/>
                  </a:lnTo>
                  <a:cubicBezTo>
                    <a:pt x="14474" y="9480"/>
                    <a:pt x="14052" y="9524"/>
                    <a:pt x="13632" y="9524"/>
                  </a:cubicBezTo>
                  <a:cubicBezTo>
                    <a:pt x="13294" y="9524"/>
                    <a:pt x="12957" y="9495"/>
                    <a:pt x="12628" y="9441"/>
                  </a:cubicBezTo>
                  <a:cubicBezTo>
                    <a:pt x="11872" y="9329"/>
                    <a:pt x="11157" y="9073"/>
                    <a:pt x="10483" y="8746"/>
                  </a:cubicBezTo>
                  <a:cubicBezTo>
                    <a:pt x="9114" y="8082"/>
                    <a:pt x="7939" y="7111"/>
                    <a:pt x="6815" y="6090"/>
                  </a:cubicBezTo>
                  <a:lnTo>
                    <a:pt x="3433" y="3025"/>
                  </a:lnTo>
                  <a:lnTo>
                    <a:pt x="1728" y="1503"/>
                  </a:lnTo>
                  <a:cubicBezTo>
                    <a:pt x="1156" y="1002"/>
                    <a:pt x="583" y="49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2033900" y="1702975"/>
              <a:ext cx="63350" cy="85125"/>
            </a:xfrm>
            <a:custGeom>
              <a:avLst/>
              <a:gdLst/>
              <a:ahLst/>
              <a:cxnLst/>
              <a:rect l="l" t="t" r="r" b="b"/>
              <a:pathLst>
                <a:path w="2534" h="3405" extrusionOk="0">
                  <a:moveTo>
                    <a:pt x="598" y="1"/>
                  </a:moveTo>
                  <a:cubicBezTo>
                    <a:pt x="586" y="1"/>
                    <a:pt x="574" y="1"/>
                    <a:pt x="562" y="2"/>
                  </a:cubicBezTo>
                  <a:cubicBezTo>
                    <a:pt x="388" y="2"/>
                    <a:pt x="194" y="94"/>
                    <a:pt x="102" y="258"/>
                  </a:cubicBezTo>
                  <a:cubicBezTo>
                    <a:pt x="10" y="411"/>
                    <a:pt x="0" y="574"/>
                    <a:pt x="0" y="728"/>
                  </a:cubicBezTo>
                  <a:cubicBezTo>
                    <a:pt x="0" y="881"/>
                    <a:pt x="10" y="1034"/>
                    <a:pt x="21" y="1177"/>
                  </a:cubicBezTo>
                  <a:cubicBezTo>
                    <a:pt x="92" y="1780"/>
                    <a:pt x="266" y="2342"/>
                    <a:pt x="388" y="2914"/>
                  </a:cubicBezTo>
                  <a:lnTo>
                    <a:pt x="225" y="2045"/>
                  </a:lnTo>
                  <a:cubicBezTo>
                    <a:pt x="205" y="1902"/>
                    <a:pt x="164" y="1759"/>
                    <a:pt x="153" y="1616"/>
                  </a:cubicBezTo>
                  <a:cubicBezTo>
                    <a:pt x="143" y="1463"/>
                    <a:pt x="143" y="1320"/>
                    <a:pt x="143" y="1177"/>
                  </a:cubicBezTo>
                  <a:cubicBezTo>
                    <a:pt x="143" y="1024"/>
                    <a:pt x="143" y="881"/>
                    <a:pt x="164" y="738"/>
                  </a:cubicBezTo>
                  <a:cubicBezTo>
                    <a:pt x="174" y="594"/>
                    <a:pt x="194" y="451"/>
                    <a:pt x="266" y="360"/>
                  </a:cubicBezTo>
                  <a:cubicBezTo>
                    <a:pt x="331" y="264"/>
                    <a:pt x="441" y="223"/>
                    <a:pt x="559" y="223"/>
                  </a:cubicBezTo>
                  <a:cubicBezTo>
                    <a:pt x="681" y="223"/>
                    <a:pt x="811" y="267"/>
                    <a:pt x="909" y="339"/>
                  </a:cubicBezTo>
                  <a:cubicBezTo>
                    <a:pt x="1113" y="492"/>
                    <a:pt x="1226" y="758"/>
                    <a:pt x="1338" y="1024"/>
                  </a:cubicBezTo>
                  <a:cubicBezTo>
                    <a:pt x="1461" y="1300"/>
                    <a:pt x="1583" y="1565"/>
                    <a:pt x="1706" y="1841"/>
                  </a:cubicBezTo>
                  <a:cubicBezTo>
                    <a:pt x="1962" y="2372"/>
                    <a:pt x="2227" y="2894"/>
                    <a:pt x="2534" y="3404"/>
                  </a:cubicBezTo>
                  <a:cubicBezTo>
                    <a:pt x="2330" y="2853"/>
                    <a:pt x="2105" y="2301"/>
                    <a:pt x="1890" y="1759"/>
                  </a:cubicBezTo>
                  <a:lnTo>
                    <a:pt x="1553" y="932"/>
                  </a:lnTo>
                  <a:cubicBezTo>
                    <a:pt x="1451" y="666"/>
                    <a:pt x="1318" y="360"/>
                    <a:pt x="1042" y="156"/>
                  </a:cubicBezTo>
                  <a:cubicBezTo>
                    <a:pt x="918" y="61"/>
                    <a:pt x="760"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2034150" y="1796450"/>
              <a:ext cx="82250" cy="12600"/>
            </a:xfrm>
            <a:custGeom>
              <a:avLst/>
              <a:gdLst/>
              <a:ahLst/>
              <a:cxnLst/>
              <a:rect l="l" t="t" r="r" b="b"/>
              <a:pathLst>
                <a:path w="3290" h="504" extrusionOk="0">
                  <a:moveTo>
                    <a:pt x="2059" y="1"/>
                  </a:moveTo>
                  <a:cubicBezTo>
                    <a:pt x="1698" y="1"/>
                    <a:pt x="1334" y="33"/>
                    <a:pt x="971" y="94"/>
                  </a:cubicBezTo>
                  <a:cubicBezTo>
                    <a:pt x="665" y="156"/>
                    <a:pt x="358" y="237"/>
                    <a:pt x="72" y="329"/>
                  </a:cubicBezTo>
                  <a:cubicBezTo>
                    <a:pt x="31" y="349"/>
                    <a:pt x="0" y="401"/>
                    <a:pt x="20" y="452"/>
                  </a:cubicBezTo>
                  <a:cubicBezTo>
                    <a:pt x="31" y="483"/>
                    <a:pt x="72" y="503"/>
                    <a:pt x="102" y="503"/>
                  </a:cubicBezTo>
                  <a:lnTo>
                    <a:pt x="133" y="503"/>
                  </a:lnTo>
                  <a:cubicBezTo>
                    <a:pt x="409" y="411"/>
                    <a:pt x="705" y="329"/>
                    <a:pt x="1001" y="278"/>
                  </a:cubicBezTo>
                  <a:cubicBezTo>
                    <a:pt x="1342" y="212"/>
                    <a:pt x="1682" y="182"/>
                    <a:pt x="2022" y="182"/>
                  </a:cubicBezTo>
                  <a:cubicBezTo>
                    <a:pt x="2264" y="182"/>
                    <a:pt x="2506" y="197"/>
                    <a:pt x="2749" y="227"/>
                  </a:cubicBezTo>
                  <a:cubicBezTo>
                    <a:pt x="2881" y="237"/>
                    <a:pt x="3024" y="258"/>
                    <a:pt x="3178" y="288"/>
                  </a:cubicBezTo>
                  <a:cubicBezTo>
                    <a:pt x="3184" y="290"/>
                    <a:pt x="3191" y="290"/>
                    <a:pt x="3198" y="290"/>
                  </a:cubicBezTo>
                  <a:cubicBezTo>
                    <a:pt x="3241" y="290"/>
                    <a:pt x="3281" y="261"/>
                    <a:pt x="3290" y="217"/>
                  </a:cubicBezTo>
                  <a:cubicBezTo>
                    <a:pt x="3290" y="166"/>
                    <a:pt x="3259" y="125"/>
                    <a:pt x="3219" y="115"/>
                  </a:cubicBezTo>
                  <a:cubicBezTo>
                    <a:pt x="3055" y="84"/>
                    <a:pt x="2901" y="54"/>
                    <a:pt x="2769" y="43"/>
                  </a:cubicBezTo>
                  <a:cubicBezTo>
                    <a:pt x="2534" y="15"/>
                    <a:pt x="2297" y="1"/>
                    <a:pt x="2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2044625" y="1820825"/>
              <a:ext cx="88900" cy="12725"/>
            </a:xfrm>
            <a:custGeom>
              <a:avLst/>
              <a:gdLst/>
              <a:ahLst/>
              <a:cxnLst/>
              <a:rect l="l" t="t" r="r" b="b"/>
              <a:pathLst>
                <a:path w="3556" h="509" extrusionOk="0">
                  <a:moveTo>
                    <a:pt x="2405" y="1"/>
                  </a:moveTo>
                  <a:cubicBezTo>
                    <a:pt x="2042" y="1"/>
                    <a:pt x="1647" y="37"/>
                    <a:pt x="1195" y="110"/>
                  </a:cubicBezTo>
                  <a:cubicBezTo>
                    <a:pt x="807" y="171"/>
                    <a:pt x="419" y="253"/>
                    <a:pt x="82" y="325"/>
                  </a:cubicBezTo>
                  <a:cubicBezTo>
                    <a:pt x="31" y="335"/>
                    <a:pt x="0" y="386"/>
                    <a:pt x="10" y="437"/>
                  </a:cubicBezTo>
                  <a:cubicBezTo>
                    <a:pt x="21" y="478"/>
                    <a:pt x="62" y="509"/>
                    <a:pt x="102" y="509"/>
                  </a:cubicBezTo>
                  <a:lnTo>
                    <a:pt x="123" y="509"/>
                  </a:lnTo>
                  <a:cubicBezTo>
                    <a:pt x="460" y="427"/>
                    <a:pt x="838" y="345"/>
                    <a:pt x="1216" y="284"/>
                  </a:cubicBezTo>
                  <a:cubicBezTo>
                    <a:pt x="1662" y="211"/>
                    <a:pt x="2050" y="174"/>
                    <a:pt x="2407" y="174"/>
                  </a:cubicBezTo>
                  <a:cubicBezTo>
                    <a:pt x="2549" y="174"/>
                    <a:pt x="2686" y="180"/>
                    <a:pt x="2820" y="192"/>
                  </a:cubicBezTo>
                  <a:cubicBezTo>
                    <a:pt x="3034" y="212"/>
                    <a:pt x="3238" y="243"/>
                    <a:pt x="3443" y="284"/>
                  </a:cubicBezTo>
                  <a:cubicBezTo>
                    <a:pt x="3451" y="288"/>
                    <a:pt x="3461" y="290"/>
                    <a:pt x="3470" y="290"/>
                  </a:cubicBezTo>
                  <a:cubicBezTo>
                    <a:pt x="3504" y="290"/>
                    <a:pt x="3537" y="263"/>
                    <a:pt x="3545" y="223"/>
                  </a:cubicBezTo>
                  <a:cubicBezTo>
                    <a:pt x="3556" y="171"/>
                    <a:pt x="3525" y="130"/>
                    <a:pt x="3484" y="110"/>
                  </a:cubicBezTo>
                  <a:cubicBezTo>
                    <a:pt x="3279" y="69"/>
                    <a:pt x="3055" y="28"/>
                    <a:pt x="2830" y="18"/>
                  </a:cubicBezTo>
                  <a:cubicBezTo>
                    <a:pt x="2692" y="7"/>
                    <a:pt x="2551"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2082425" y="1866175"/>
              <a:ext cx="78675" cy="14375"/>
            </a:xfrm>
            <a:custGeom>
              <a:avLst/>
              <a:gdLst/>
              <a:ahLst/>
              <a:cxnLst/>
              <a:rect l="l" t="t" r="r" b="b"/>
              <a:pathLst>
                <a:path w="3147" h="575" extrusionOk="0">
                  <a:moveTo>
                    <a:pt x="2201" y="1"/>
                  </a:moveTo>
                  <a:cubicBezTo>
                    <a:pt x="1759" y="1"/>
                    <a:pt x="1310" y="44"/>
                    <a:pt x="879" y="146"/>
                  </a:cubicBezTo>
                  <a:cubicBezTo>
                    <a:pt x="593" y="217"/>
                    <a:pt x="317" y="298"/>
                    <a:pt x="71" y="401"/>
                  </a:cubicBezTo>
                  <a:cubicBezTo>
                    <a:pt x="21" y="421"/>
                    <a:pt x="0" y="473"/>
                    <a:pt x="21" y="523"/>
                  </a:cubicBezTo>
                  <a:cubicBezTo>
                    <a:pt x="31" y="554"/>
                    <a:pt x="62" y="575"/>
                    <a:pt x="102" y="575"/>
                  </a:cubicBezTo>
                  <a:cubicBezTo>
                    <a:pt x="112" y="575"/>
                    <a:pt x="123" y="575"/>
                    <a:pt x="133" y="564"/>
                  </a:cubicBezTo>
                  <a:cubicBezTo>
                    <a:pt x="378" y="473"/>
                    <a:pt x="634" y="391"/>
                    <a:pt x="920" y="319"/>
                  </a:cubicBezTo>
                  <a:cubicBezTo>
                    <a:pt x="1351" y="225"/>
                    <a:pt x="1791" y="175"/>
                    <a:pt x="2224" y="175"/>
                  </a:cubicBezTo>
                  <a:cubicBezTo>
                    <a:pt x="2263" y="175"/>
                    <a:pt x="2301" y="175"/>
                    <a:pt x="2339" y="176"/>
                  </a:cubicBezTo>
                  <a:cubicBezTo>
                    <a:pt x="2575" y="186"/>
                    <a:pt x="2800" y="207"/>
                    <a:pt x="3034" y="237"/>
                  </a:cubicBezTo>
                  <a:cubicBezTo>
                    <a:pt x="3041" y="239"/>
                    <a:pt x="3048" y="239"/>
                    <a:pt x="3054" y="239"/>
                  </a:cubicBezTo>
                  <a:cubicBezTo>
                    <a:pt x="3096" y="239"/>
                    <a:pt x="3128" y="210"/>
                    <a:pt x="3136" y="166"/>
                  </a:cubicBezTo>
                  <a:cubicBezTo>
                    <a:pt x="3147" y="115"/>
                    <a:pt x="3106" y="74"/>
                    <a:pt x="3065" y="64"/>
                  </a:cubicBezTo>
                  <a:cubicBezTo>
                    <a:pt x="2820" y="23"/>
                    <a:pt x="2585" y="3"/>
                    <a:pt x="2350" y="3"/>
                  </a:cubicBezTo>
                  <a:cubicBezTo>
                    <a:pt x="2300" y="1"/>
                    <a:pt x="2251"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2099000" y="1905125"/>
              <a:ext cx="88675" cy="18350"/>
            </a:xfrm>
            <a:custGeom>
              <a:avLst/>
              <a:gdLst/>
              <a:ahLst/>
              <a:cxnLst/>
              <a:rect l="l" t="t" r="r" b="b"/>
              <a:pathLst>
                <a:path w="3547" h="734" extrusionOk="0">
                  <a:moveTo>
                    <a:pt x="3160" y="1"/>
                  </a:moveTo>
                  <a:cubicBezTo>
                    <a:pt x="3012" y="1"/>
                    <a:pt x="2863" y="6"/>
                    <a:pt x="2719" y="18"/>
                  </a:cubicBezTo>
                  <a:cubicBezTo>
                    <a:pt x="2055" y="48"/>
                    <a:pt x="1390" y="150"/>
                    <a:pt x="757" y="334"/>
                  </a:cubicBezTo>
                  <a:cubicBezTo>
                    <a:pt x="512" y="406"/>
                    <a:pt x="287" y="477"/>
                    <a:pt x="73" y="559"/>
                  </a:cubicBezTo>
                  <a:cubicBezTo>
                    <a:pt x="21" y="579"/>
                    <a:pt x="1" y="631"/>
                    <a:pt x="21" y="672"/>
                  </a:cubicBezTo>
                  <a:cubicBezTo>
                    <a:pt x="32" y="713"/>
                    <a:pt x="62" y="733"/>
                    <a:pt x="103" y="733"/>
                  </a:cubicBezTo>
                  <a:lnTo>
                    <a:pt x="134" y="733"/>
                  </a:lnTo>
                  <a:cubicBezTo>
                    <a:pt x="348" y="651"/>
                    <a:pt x="573" y="579"/>
                    <a:pt x="808" y="508"/>
                  </a:cubicBezTo>
                  <a:cubicBezTo>
                    <a:pt x="1431" y="334"/>
                    <a:pt x="2075" y="222"/>
                    <a:pt x="2729" y="191"/>
                  </a:cubicBezTo>
                  <a:cubicBezTo>
                    <a:pt x="2852" y="186"/>
                    <a:pt x="2972" y="184"/>
                    <a:pt x="3092" y="184"/>
                  </a:cubicBezTo>
                  <a:cubicBezTo>
                    <a:pt x="3212" y="184"/>
                    <a:pt x="3331" y="186"/>
                    <a:pt x="3454" y="191"/>
                  </a:cubicBezTo>
                  <a:cubicBezTo>
                    <a:pt x="3506" y="191"/>
                    <a:pt x="3546" y="150"/>
                    <a:pt x="3546" y="100"/>
                  </a:cubicBezTo>
                  <a:cubicBezTo>
                    <a:pt x="3546" y="48"/>
                    <a:pt x="3515" y="7"/>
                    <a:pt x="3465" y="7"/>
                  </a:cubicBezTo>
                  <a:cubicBezTo>
                    <a:pt x="3364" y="3"/>
                    <a:pt x="3262" y="1"/>
                    <a:pt x="3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 name="Google Shape;1457;p8"/>
          <p:cNvSpPr/>
          <p:nvPr/>
        </p:nvSpPr>
        <p:spPr>
          <a:xfrm flipH="1">
            <a:off x="-265921" y="883961"/>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flipH="1">
            <a:off x="8430782" y="1974993"/>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flipH="1">
            <a:off x="8357532" y="2056075"/>
            <a:ext cx="1389502" cy="3087434"/>
          </a:xfrm>
          <a:custGeom>
            <a:avLst/>
            <a:gdLst/>
            <a:ahLst/>
            <a:cxnLst/>
            <a:rect l="l" t="t" r="r" b="b"/>
            <a:pathLst>
              <a:path w="12312" h="14458" extrusionOk="0">
                <a:moveTo>
                  <a:pt x="0" y="1"/>
                </a:moveTo>
                <a:lnTo>
                  <a:pt x="0" y="14457"/>
                </a:lnTo>
                <a:lnTo>
                  <a:pt x="12014" y="14457"/>
                </a:lnTo>
                <a:cubicBezTo>
                  <a:pt x="12311" y="11270"/>
                  <a:pt x="11269" y="7826"/>
                  <a:pt x="8602" y="6110"/>
                </a:cubicBezTo>
                <a:cubicBezTo>
                  <a:pt x="6968" y="5047"/>
                  <a:pt x="4945" y="4761"/>
                  <a:pt x="3259" y="3801"/>
                </a:cubicBezTo>
                <a:cubicBezTo>
                  <a:pt x="1778" y="2963"/>
                  <a:pt x="633" y="157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flipH="1">
            <a:off x="1" y="-720082"/>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flipH="1">
            <a:off x="1556334" y="13237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 name="Google Shape;1462;p8"/>
          <p:cNvGrpSpPr/>
          <p:nvPr/>
        </p:nvGrpSpPr>
        <p:grpSpPr>
          <a:xfrm flipH="1">
            <a:off x="8005113" y="4267540"/>
            <a:ext cx="1517538" cy="1495345"/>
            <a:chOff x="-1517525" y="-541175"/>
            <a:chExt cx="1096725" cy="1080686"/>
          </a:xfrm>
        </p:grpSpPr>
        <p:sp>
          <p:nvSpPr>
            <p:cNvPr id="1463" name="Google Shape;1463;p8"/>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8"/>
          <p:cNvSpPr/>
          <p:nvPr/>
        </p:nvSpPr>
        <p:spPr>
          <a:xfrm flipH="1">
            <a:off x="7595184" y="475556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1800"/>
        <p:cNvGrpSpPr/>
        <p:nvPr/>
      </p:nvGrpSpPr>
      <p:grpSpPr>
        <a:xfrm>
          <a:off x="0" y="0"/>
          <a:ext cx="0" cy="0"/>
          <a:chOff x="0" y="0"/>
          <a:chExt cx="0" cy="0"/>
        </a:xfrm>
      </p:grpSpPr>
      <p:sp>
        <p:nvSpPr>
          <p:cNvPr id="1801" name="Google Shape;1801;p9"/>
          <p:cNvSpPr/>
          <p:nvPr/>
        </p:nvSpPr>
        <p:spPr>
          <a:xfrm flipH="1">
            <a:off x="-100097" y="0"/>
            <a:ext cx="9220167" cy="539499"/>
          </a:xfrm>
          <a:custGeom>
            <a:avLst/>
            <a:gdLst/>
            <a:ahLst/>
            <a:cxnLst/>
            <a:rect l="l" t="t" r="r" b="b"/>
            <a:pathLst>
              <a:path w="43869" h="8659" extrusionOk="0">
                <a:moveTo>
                  <a:pt x="0" y="1"/>
                </a:moveTo>
                <a:lnTo>
                  <a:pt x="0" y="3076"/>
                </a:lnTo>
                <a:cubicBezTo>
                  <a:pt x="572" y="2811"/>
                  <a:pt x="1185" y="2637"/>
                  <a:pt x="1808" y="2504"/>
                </a:cubicBezTo>
                <a:cubicBezTo>
                  <a:pt x="2757" y="2309"/>
                  <a:pt x="3718" y="2221"/>
                  <a:pt x="4682" y="2221"/>
                </a:cubicBezTo>
                <a:cubicBezTo>
                  <a:pt x="7038" y="2221"/>
                  <a:pt x="9409" y="2743"/>
                  <a:pt x="11656" y="3475"/>
                </a:cubicBezTo>
                <a:cubicBezTo>
                  <a:pt x="14834" y="4507"/>
                  <a:pt x="17858" y="5967"/>
                  <a:pt x="21014" y="7040"/>
                </a:cubicBezTo>
                <a:cubicBezTo>
                  <a:pt x="23870" y="8002"/>
                  <a:pt x="26864" y="8658"/>
                  <a:pt x="29877" y="8658"/>
                </a:cubicBezTo>
                <a:cubicBezTo>
                  <a:pt x="30130" y="8658"/>
                  <a:pt x="30384" y="8653"/>
                  <a:pt x="30638" y="8644"/>
                </a:cubicBezTo>
                <a:cubicBezTo>
                  <a:pt x="33898" y="8532"/>
                  <a:pt x="37187" y="7572"/>
                  <a:pt x="39792" y="5590"/>
                </a:cubicBezTo>
                <a:cubicBezTo>
                  <a:pt x="41651" y="4169"/>
                  <a:pt x="43123" y="2198"/>
                  <a:pt x="43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03" name="Google Shape;180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4" name="Google Shape;1804;p9"/>
          <p:cNvSpPr/>
          <p:nvPr/>
        </p:nvSpPr>
        <p:spPr>
          <a:xfrm flipH="1">
            <a:off x="-33502" y="2971616"/>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9"/>
          <p:cNvSpPr/>
          <p:nvPr/>
        </p:nvSpPr>
        <p:spPr>
          <a:xfrm flipH="1">
            <a:off x="2478341" y="-457614"/>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9"/>
          <p:cNvSpPr/>
          <p:nvPr/>
        </p:nvSpPr>
        <p:spPr>
          <a:xfrm flipH="1">
            <a:off x="8676546" y="1523012"/>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7" name="Google Shape;1807;p9"/>
          <p:cNvGrpSpPr/>
          <p:nvPr/>
        </p:nvGrpSpPr>
        <p:grpSpPr>
          <a:xfrm flipH="1">
            <a:off x="-828250" y="3648165"/>
            <a:ext cx="1517538" cy="1495345"/>
            <a:chOff x="-1517525" y="-541175"/>
            <a:chExt cx="1096725" cy="1080686"/>
          </a:xfrm>
        </p:grpSpPr>
        <p:sp>
          <p:nvSpPr>
            <p:cNvPr id="1808" name="Google Shape;1808;p9"/>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9"/>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9"/>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9"/>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9"/>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9"/>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9"/>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9"/>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9"/>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9"/>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9"/>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9"/>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9"/>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9"/>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9"/>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9"/>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9"/>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9"/>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9"/>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9"/>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9"/>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9"/>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9"/>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9"/>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9"/>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9"/>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9"/>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9"/>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9"/>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9"/>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9"/>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9"/>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9"/>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9"/>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9"/>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9"/>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9"/>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9"/>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9"/>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9"/>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9"/>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9"/>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9"/>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9"/>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9"/>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9"/>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9"/>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9"/>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9"/>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9"/>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9"/>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9"/>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9"/>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9"/>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9"/>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9"/>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9"/>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9"/>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9"/>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9"/>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9"/>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9"/>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9"/>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9"/>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9"/>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9"/>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9"/>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9"/>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9"/>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9"/>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9"/>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9"/>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9"/>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9"/>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9"/>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9"/>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9"/>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9"/>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9"/>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9"/>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9"/>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9"/>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9"/>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9"/>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9"/>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9"/>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9"/>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9"/>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9"/>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9"/>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9"/>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9"/>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9"/>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9"/>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9"/>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9"/>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9"/>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9"/>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9"/>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9"/>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9"/>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9"/>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9"/>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9"/>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9"/>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9"/>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9"/>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9"/>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9"/>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9"/>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9"/>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9"/>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9"/>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9"/>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9"/>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9"/>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9"/>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9"/>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9"/>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9"/>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9"/>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9"/>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9"/>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9"/>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9"/>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9"/>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9"/>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9"/>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9"/>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9"/>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9"/>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9"/>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9"/>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9"/>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9"/>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9"/>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9"/>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9"/>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9"/>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9"/>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9"/>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9"/>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9"/>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9"/>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9"/>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9"/>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9"/>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9"/>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9"/>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9"/>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9"/>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9"/>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9"/>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9"/>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9"/>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9"/>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9"/>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9"/>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9"/>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9"/>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9"/>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9"/>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9"/>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9"/>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9"/>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9"/>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9"/>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9"/>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9"/>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9"/>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9"/>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9"/>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9"/>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9"/>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9"/>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9"/>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9"/>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9"/>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9"/>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9"/>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9"/>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9"/>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9"/>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9"/>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9"/>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9"/>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9"/>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9"/>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9"/>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9"/>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9"/>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9"/>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9"/>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9"/>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9"/>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9"/>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9"/>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9"/>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9"/>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9"/>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9"/>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9"/>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9"/>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9"/>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9"/>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9"/>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9"/>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9"/>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9"/>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9"/>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9"/>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9"/>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9"/>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9"/>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9"/>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9"/>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9"/>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9"/>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9"/>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9"/>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9"/>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9"/>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9"/>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9"/>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9"/>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9"/>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9"/>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9"/>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9"/>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9"/>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9"/>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9"/>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9"/>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9"/>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9"/>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9"/>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9"/>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9"/>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9"/>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9"/>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9"/>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9"/>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9"/>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9"/>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9"/>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9"/>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9"/>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9"/>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9"/>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9"/>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9"/>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9"/>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9"/>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9"/>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9"/>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9"/>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9"/>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9"/>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9"/>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9"/>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9"/>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9"/>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9"/>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9"/>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9"/>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9"/>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9"/>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9"/>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9"/>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9"/>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9"/>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9"/>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9"/>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9"/>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9"/>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9"/>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9"/>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9"/>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9"/>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9"/>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9"/>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9"/>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9"/>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9"/>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9"/>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9"/>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9"/>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9"/>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9"/>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9"/>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9"/>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9"/>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9"/>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9"/>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9"/>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9"/>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9"/>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9"/>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9"/>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9"/>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9"/>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9"/>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9"/>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9"/>
          <p:cNvSpPr/>
          <p:nvPr/>
        </p:nvSpPr>
        <p:spPr>
          <a:xfrm flipH="1">
            <a:off x="925768" y="-1579807"/>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5" name="Google Shape;2145;p9"/>
          <p:cNvGrpSpPr/>
          <p:nvPr/>
        </p:nvGrpSpPr>
        <p:grpSpPr>
          <a:xfrm flipH="1">
            <a:off x="8430775" y="-208173"/>
            <a:ext cx="1517538" cy="1495345"/>
            <a:chOff x="-1517525" y="-541175"/>
            <a:chExt cx="1096725" cy="1080686"/>
          </a:xfrm>
        </p:grpSpPr>
        <p:sp>
          <p:nvSpPr>
            <p:cNvPr id="2146" name="Google Shape;2146;p9"/>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9"/>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9"/>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9"/>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9"/>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9"/>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9"/>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9"/>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9"/>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9"/>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9"/>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9"/>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9"/>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9"/>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9"/>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9"/>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9"/>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9"/>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9"/>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9"/>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9"/>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9"/>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9"/>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9"/>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9"/>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9"/>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9"/>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9"/>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9"/>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9"/>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9"/>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9"/>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9"/>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9"/>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9"/>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9"/>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9"/>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9"/>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9"/>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9"/>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9"/>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9"/>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9"/>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9"/>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9"/>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9"/>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9"/>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9"/>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9"/>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9"/>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9"/>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9"/>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9"/>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9"/>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9"/>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9"/>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9"/>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9"/>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9"/>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9"/>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9"/>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9"/>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9"/>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9"/>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9"/>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9"/>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9"/>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9"/>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9"/>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9"/>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9"/>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9"/>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9"/>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9"/>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9"/>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9"/>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9"/>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9"/>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9"/>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9"/>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9"/>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9"/>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9"/>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9"/>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9"/>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9"/>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9"/>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9"/>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9"/>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9"/>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9"/>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9"/>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9"/>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9"/>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9"/>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9"/>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9"/>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9"/>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9"/>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9"/>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9"/>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9"/>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9"/>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9"/>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9"/>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9"/>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9"/>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9"/>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9"/>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9"/>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9"/>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9"/>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9"/>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9"/>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9"/>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9"/>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9"/>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9"/>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9"/>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9"/>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9"/>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9"/>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9"/>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9"/>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9"/>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9"/>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9"/>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9"/>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9"/>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9"/>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9"/>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9"/>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9"/>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9"/>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9"/>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9"/>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9"/>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9"/>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9"/>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9"/>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9"/>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9"/>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9"/>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9"/>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9"/>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9"/>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9"/>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9"/>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9"/>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9"/>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9"/>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9"/>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9"/>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9"/>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9"/>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9"/>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9"/>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9"/>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9"/>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9"/>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9"/>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9"/>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9"/>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9"/>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9"/>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9"/>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9"/>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9"/>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9"/>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9"/>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9"/>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9"/>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9"/>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9"/>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9"/>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9"/>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9"/>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9"/>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9"/>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9"/>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9"/>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9"/>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9"/>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9"/>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9"/>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9"/>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9"/>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9"/>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9"/>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9"/>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9"/>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9"/>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9"/>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9"/>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9"/>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9"/>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9"/>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9"/>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9"/>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9"/>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9"/>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9"/>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9"/>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9"/>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9"/>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9"/>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9"/>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9"/>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9"/>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9"/>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9"/>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9"/>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9"/>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9"/>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9"/>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9"/>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9"/>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9"/>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9"/>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9"/>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9"/>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9"/>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9"/>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9"/>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9"/>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9"/>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9"/>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9"/>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9"/>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9"/>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9"/>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9"/>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9"/>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9"/>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9"/>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9"/>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9"/>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9"/>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9"/>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9"/>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9"/>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9"/>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9"/>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9"/>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9"/>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9"/>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9"/>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9"/>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9"/>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9"/>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9"/>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9"/>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9"/>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9"/>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9"/>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9"/>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9"/>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9"/>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9"/>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9"/>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9"/>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9"/>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9"/>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9"/>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9"/>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9"/>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9"/>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9"/>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9"/>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9"/>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9"/>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9"/>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9"/>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9"/>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9"/>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9"/>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9"/>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9"/>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9"/>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9"/>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9"/>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9"/>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9"/>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9"/>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9"/>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9"/>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9"/>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9"/>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9"/>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9"/>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9"/>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9"/>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9"/>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9"/>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9"/>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9"/>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9"/>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9"/>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9"/>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9"/>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9"/>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9"/>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9"/>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9"/>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9"/>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9"/>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9"/>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9"/>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9"/>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9"/>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9"/>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9"/>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9"/>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9"/>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9"/>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9"/>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9"/>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2" name="Google Shape;2482;p9"/>
          <p:cNvSpPr/>
          <p:nvPr/>
        </p:nvSpPr>
        <p:spPr>
          <a:xfrm flipH="1">
            <a:off x="1563896" y="479008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2483"/>
        <p:cNvGrpSpPr/>
        <p:nvPr/>
      </p:nvGrpSpPr>
      <p:grpSpPr>
        <a:xfrm>
          <a:off x="0" y="0"/>
          <a:ext cx="0" cy="0"/>
          <a:chOff x="0" y="0"/>
          <a:chExt cx="0" cy="0"/>
        </a:xfrm>
      </p:grpSpPr>
      <p:sp>
        <p:nvSpPr>
          <p:cNvPr id="2484" name="Google Shape;2484;p10"/>
          <p:cNvSpPr>
            <a:spLocks noGrp="1"/>
          </p:cNvSpPr>
          <p:nvPr>
            <p:ph type="pic" idx="2"/>
          </p:nvPr>
        </p:nvSpPr>
        <p:spPr>
          <a:xfrm>
            <a:off x="0" y="0"/>
            <a:ext cx="9144000" cy="5143500"/>
          </a:xfrm>
          <a:prstGeom prst="rect">
            <a:avLst/>
          </a:prstGeom>
          <a:noFill/>
          <a:ln>
            <a:noFill/>
          </a:ln>
        </p:spPr>
      </p:sp>
      <p:sp>
        <p:nvSpPr>
          <p:cNvPr id="2485" name="Google Shape;2485;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86" name="Google Shape;2486;p10"/>
          <p:cNvSpPr/>
          <p:nvPr/>
        </p:nvSpPr>
        <p:spPr>
          <a:xfrm>
            <a:off x="6647978" y="2971616"/>
            <a:ext cx="2505593" cy="2448124"/>
          </a:xfrm>
          <a:custGeom>
            <a:avLst/>
            <a:gdLst/>
            <a:ahLst/>
            <a:cxnLst/>
            <a:rect l="l" t="t" r="r" b="b"/>
            <a:pathLst>
              <a:path w="18268" h="17849" extrusionOk="0">
                <a:moveTo>
                  <a:pt x="18267" y="1"/>
                </a:moveTo>
                <a:cubicBezTo>
                  <a:pt x="17123" y="1258"/>
                  <a:pt x="16296" y="2810"/>
                  <a:pt x="15908" y="4475"/>
                </a:cubicBezTo>
                <a:cubicBezTo>
                  <a:pt x="15417" y="6621"/>
                  <a:pt x="15652" y="9175"/>
                  <a:pt x="14253" y="11004"/>
                </a:cubicBezTo>
                <a:cubicBezTo>
                  <a:pt x="13299" y="12251"/>
                  <a:pt x="12062" y="12597"/>
                  <a:pt x="10735" y="12597"/>
                </a:cubicBezTo>
                <a:cubicBezTo>
                  <a:pt x="9162" y="12597"/>
                  <a:pt x="7463" y="12111"/>
                  <a:pt x="5967" y="12066"/>
                </a:cubicBezTo>
                <a:cubicBezTo>
                  <a:pt x="5889" y="12064"/>
                  <a:pt x="5810" y="12063"/>
                  <a:pt x="5732" y="12063"/>
                </a:cubicBezTo>
                <a:cubicBezTo>
                  <a:pt x="3213" y="12063"/>
                  <a:pt x="838" y="13342"/>
                  <a:pt x="184" y="15938"/>
                </a:cubicBezTo>
                <a:cubicBezTo>
                  <a:pt x="21" y="16562"/>
                  <a:pt x="1" y="17215"/>
                  <a:pt x="82" y="17849"/>
                </a:cubicBezTo>
                <a:lnTo>
                  <a:pt x="18267" y="17849"/>
                </a:lnTo>
                <a:lnTo>
                  <a:pt x="182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0"/>
          <p:cNvSpPr/>
          <p:nvPr/>
        </p:nvSpPr>
        <p:spPr>
          <a:xfrm>
            <a:off x="-499865" y="3485736"/>
            <a:ext cx="922194" cy="913197"/>
          </a:xfrm>
          <a:custGeom>
            <a:avLst/>
            <a:gdLst/>
            <a:ahLst/>
            <a:cxnLst/>
            <a:rect l="l" t="t" r="r" b="b"/>
            <a:pathLst>
              <a:path w="12342" h="12222" extrusionOk="0">
                <a:moveTo>
                  <a:pt x="6166" y="3107"/>
                </a:moveTo>
                <a:cubicBezTo>
                  <a:pt x="6185" y="3107"/>
                  <a:pt x="6203" y="3107"/>
                  <a:pt x="6222" y="3107"/>
                </a:cubicBezTo>
                <a:cubicBezTo>
                  <a:pt x="7888" y="3138"/>
                  <a:pt x="9205" y="4507"/>
                  <a:pt x="9175" y="6162"/>
                </a:cubicBezTo>
                <a:cubicBezTo>
                  <a:pt x="9144" y="7808"/>
                  <a:pt x="7806" y="9115"/>
                  <a:pt x="6177" y="9115"/>
                </a:cubicBezTo>
                <a:cubicBezTo>
                  <a:pt x="6158" y="9115"/>
                  <a:pt x="6139" y="9115"/>
                  <a:pt x="6120" y="9114"/>
                </a:cubicBezTo>
                <a:cubicBezTo>
                  <a:pt x="4455" y="9084"/>
                  <a:pt x="3137" y="7715"/>
                  <a:pt x="3168" y="6060"/>
                </a:cubicBezTo>
                <a:cubicBezTo>
                  <a:pt x="3198" y="4413"/>
                  <a:pt x="4536" y="3107"/>
                  <a:pt x="6166" y="3107"/>
                </a:cubicBezTo>
                <a:close/>
                <a:moveTo>
                  <a:pt x="6160" y="0"/>
                </a:moveTo>
                <a:cubicBezTo>
                  <a:pt x="2840" y="0"/>
                  <a:pt x="123" y="2665"/>
                  <a:pt x="62" y="6009"/>
                </a:cubicBezTo>
                <a:cubicBezTo>
                  <a:pt x="1" y="9380"/>
                  <a:pt x="2698" y="12159"/>
                  <a:pt x="6069" y="12220"/>
                </a:cubicBezTo>
                <a:cubicBezTo>
                  <a:pt x="6107" y="12221"/>
                  <a:pt x="6144" y="12221"/>
                  <a:pt x="6182" y="12221"/>
                </a:cubicBezTo>
                <a:cubicBezTo>
                  <a:pt x="9502" y="12221"/>
                  <a:pt x="12220" y="9547"/>
                  <a:pt x="12281" y="6213"/>
                </a:cubicBezTo>
                <a:cubicBezTo>
                  <a:pt x="12342" y="2842"/>
                  <a:pt x="9655" y="63"/>
                  <a:pt x="6273" y="1"/>
                </a:cubicBezTo>
                <a:cubicBezTo>
                  <a:pt x="6236" y="1"/>
                  <a:pt x="6198" y="0"/>
                  <a:pt x="6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0"/>
          <p:cNvSpPr/>
          <p:nvPr/>
        </p:nvSpPr>
        <p:spPr>
          <a:xfrm>
            <a:off x="1616176" y="4765937"/>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10"/>
          <p:cNvGrpSpPr/>
          <p:nvPr/>
        </p:nvGrpSpPr>
        <p:grpSpPr>
          <a:xfrm>
            <a:off x="8430782" y="3648165"/>
            <a:ext cx="1517538" cy="1495345"/>
            <a:chOff x="-1517525" y="-541175"/>
            <a:chExt cx="1096725" cy="1080686"/>
          </a:xfrm>
        </p:grpSpPr>
        <p:sp>
          <p:nvSpPr>
            <p:cNvPr id="2490" name="Google Shape;2490;p10"/>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0"/>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0"/>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0"/>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0"/>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0"/>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0"/>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0"/>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0"/>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0"/>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0"/>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0"/>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0"/>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0"/>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0"/>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0"/>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0"/>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0"/>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0"/>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0"/>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0"/>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0"/>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0"/>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0"/>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0"/>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0"/>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0"/>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0"/>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0"/>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0"/>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0"/>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0"/>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0"/>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0"/>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0"/>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0"/>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0"/>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0"/>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0"/>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0"/>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0"/>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0"/>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0"/>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0"/>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0"/>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0"/>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0"/>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0"/>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0"/>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0"/>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0"/>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0"/>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0"/>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0"/>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0"/>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0"/>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0"/>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0"/>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0"/>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0"/>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0"/>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0"/>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0"/>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0"/>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0"/>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0"/>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0"/>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0"/>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0"/>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0"/>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0"/>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0"/>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0"/>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0"/>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0"/>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0"/>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0"/>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0"/>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0"/>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0"/>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0"/>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0"/>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0"/>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0"/>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0"/>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0"/>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0"/>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0"/>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0"/>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0"/>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0"/>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0"/>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0"/>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0"/>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0"/>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0"/>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0"/>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0"/>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0"/>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0"/>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0"/>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0"/>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0"/>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0"/>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0"/>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0"/>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0"/>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0"/>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0"/>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0"/>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0"/>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0"/>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0"/>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0"/>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0"/>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0"/>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0"/>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0"/>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0"/>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0"/>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0"/>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0"/>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0"/>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0"/>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0"/>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0"/>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0"/>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0"/>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0"/>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0"/>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0"/>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0"/>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0"/>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0"/>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0"/>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0"/>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0"/>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0"/>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0"/>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0"/>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0"/>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0"/>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0"/>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0"/>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0"/>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0"/>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0"/>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0"/>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0"/>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0"/>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0"/>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0"/>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0"/>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0"/>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0"/>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0"/>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0"/>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0"/>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0"/>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0"/>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0"/>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0"/>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0"/>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0"/>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0"/>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0"/>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0"/>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0"/>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0"/>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0"/>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0"/>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0"/>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0"/>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0"/>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0"/>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0"/>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0"/>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0"/>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0"/>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0"/>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0"/>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0"/>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0"/>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0"/>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0"/>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0"/>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0"/>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0"/>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0"/>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0"/>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0"/>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0"/>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0"/>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0"/>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0"/>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0"/>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0"/>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0"/>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0"/>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0"/>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0"/>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0"/>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0"/>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0"/>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0"/>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0"/>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0"/>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0"/>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0"/>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0"/>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0"/>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0"/>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0"/>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0"/>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0"/>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0"/>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0"/>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0"/>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0"/>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0"/>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0"/>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0"/>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0"/>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0"/>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0"/>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0"/>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0"/>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0"/>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0"/>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0"/>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0"/>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0"/>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0"/>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0"/>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0"/>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0"/>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0"/>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0"/>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0"/>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0"/>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0"/>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0"/>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0"/>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0"/>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0"/>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0"/>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0"/>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0"/>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0"/>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0"/>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0"/>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0"/>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0"/>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0"/>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0"/>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0"/>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0"/>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0"/>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0"/>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0"/>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0"/>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0"/>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0"/>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0"/>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0"/>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0"/>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0"/>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0"/>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0"/>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0"/>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0"/>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0"/>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0"/>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0"/>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0"/>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0"/>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0"/>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0"/>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0"/>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0"/>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0"/>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0"/>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0"/>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0"/>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0"/>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0"/>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0"/>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0"/>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0"/>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0"/>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0"/>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0"/>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0"/>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0"/>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0"/>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0"/>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0"/>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0"/>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0"/>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0"/>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0"/>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0"/>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0"/>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0"/>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0"/>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0"/>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0"/>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0"/>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0"/>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0"/>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0"/>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0"/>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0"/>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0"/>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0"/>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0"/>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0"/>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0"/>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0"/>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0"/>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0"/>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0"/>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0"/>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0"/>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0"/>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0"/>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0"/>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0"/>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0"/>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6" name="Google Shape;2826;p10"/>
          <p:cNvSpPr/>
          <p:nvPr/>
        </p:nvSpPr>
        <p:spPr>
          <a:xfrm>
            <a:off x="2114075" y="4765918"/>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7" name="Google Shape;2827;p10"/>
          <p:cNvGrpSpPr/>
          <p:nvPr/>
        </p:nvGrpSpPr>
        <p:grpSpPr>
          <a:xfrm>
            <a:off x="-797543" y="4097127"/>
            <a:ext cx="1517538" cy="1495345"/>
            <a:chOff x="-1517525" y="-541175"/>
            <a:chExt cx="1096725" cy="1080686"/>
          </a:xfrm>
        </p:grpSpPr>
        <p:sp>
          <p:nvSpPr>
            <p:cNvPr id="2828" name="Google Shape;2828;p10"/>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0"/>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0"/>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0"/>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0"/>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0"/>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0"/>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0"/>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0"/>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0"/>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0"/>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0"/>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0"/>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0"/>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0"/>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0"/>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0"/>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0"/>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0"/>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0"/>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0"/>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0"/>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0"/>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0"/>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0"/>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0"/>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0"/>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0"/>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0"/>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0"/>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0"/>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0"/>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0"/>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0"/>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0"/>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0"/>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0"/>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0"/>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0"/>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0"/>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0"/>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0"/>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0"/>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0"/>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0"/>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0"/>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0"/>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0"/>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0"/>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0"/>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0"/>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0"/>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0"/>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0"/>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0"/>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0"/>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0"/>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0"/>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0"/>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0"/>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0"/>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0"/>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0"/>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0"/>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0"/>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0"/>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0"/>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0"/>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0"/>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0"/>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0"/>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0"/>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0"/>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0"/>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0"/>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0"/>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0"/>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0"/>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0"/>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0"/>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0"/>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0"/>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0"/>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0"/>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0"/>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0"/>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0"/>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0"/>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0"/>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0"/>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0"/>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0"/>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0"/>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0"/>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0"/>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0"/>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0"/>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0"/>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0"/>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0"/>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0"/>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0"/>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0"/>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0"/>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0"/>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0"/>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0"/>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0"/>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0"/>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0"/>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0"/>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0"/>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0"/>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0"/>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0"/>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0"/>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0"/>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0"/>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0"/>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0"/>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0"/>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0"/>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0"/>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0"/>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0"/>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0"/>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0"/>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0"/>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0"/>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0"/>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0"/>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0"/>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0"/>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0"/>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0"/>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0"/>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0"/>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0"/>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0"/>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0"/>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0"/>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0"/>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0"/>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0"/>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0"/>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0"/>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0"/>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0"/>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0"/>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0"/>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0"/>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0"/>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0"/>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0"/>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0"/>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0"/>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0"/>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0"/>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0"/>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0"/>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0"/>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0"/>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0"/>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0"/>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0"/>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0"/>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0"/>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0"/>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0"/>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0"/>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0"/>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0"/>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0"/>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3164"/>
        <p:cNvGrpSpPr/>
        <p:nvPr/>
      </p:nvGrpSpPr>
      <p:grpSpPr>
        <a:xfrm>
          <a:off x="0" y="0"/>
          <a:ext cx="0" cy="0"/>
          <a:chOff x="0" y="0"/>
          <a:chExt cx="0" cy="0"/>
        </a:xfrm>
      </p:grpSpPr>
      <p:sp>
        <p:nvSpPr>
          <p:cNvPr id="3165" name="Google Shape;3165;p11"/>
          <p:cNvSpPr txBox="1">
            <a:spLocks noGrp="1"/>
          </p:cNvSpPr>
          <p:nvPr>
            <p:ph type="title" hasCustomPrompt="1"/>
          </p:nvPr>
        </p:nvSpPr>
        <p:spPr>
          <a:xfrm>
            <a:off x="991350" y="2488025"/>
            <a:ext cx="7161300" cy="1114500"/>
          </a:xfrm>
          <a:prstGeom prst="rect">
            <a:avLst/>
          </a:prstGeom>
          <a:solidFill>
            <a:schemeClr val="accent2"/>
          </a:solidFill>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166" name="Google Shape;3166;p11"/>
          <p:cNvSpPr txBox="1">
            <a:spLocks noGrp="1"/>
          </p:cNvSpPr>
          <p:nvPr>
            <p:ph type="subTitle" idx="1"/>
          </p:nvPr>
        </p:nvSpPr>
        <p:spPr>
          <a:xfrm>
            <a:off x="991350" y="3779150"/>
            <a:ext cx="71613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167" name="Google Shape;3167;p11"/>
          <p:cNvSpPr/>
          <p:nvPr/>
        </p:nvSpPr>
        <p:spPr>
          <a:xfrm rot="5400000">
            <a:off x="-1657534" y="1632977"/>
            <a:ext cx="5182403" cy="1875481"/>
          </a:xfrm>
          <a:custGeom>
            <a:avLst/>
            <a:gdLst/>
            <a:ahLst/>
            <a:cxnLst/>
            <a:rect l="l" t="t" r="r" b="b"/>
            <a:pathLst>
              <a:path w="44226" h="17799" extrusionOk="0">
                <a:moveTo>
                  <a:pt x="4548" y="0"/>
                </a:moveTo>
                <a:cubicBezTo>
                  <a:pt x="3003" y="0"/>
                  <a:pt x="1460" y="241"/>
                  <a:pt x="0" y="728"/>
                </a:cubicBezTo>
                <a:lnTo>
                  <a:pt x="0" y="17799"/>
                </a:lnTo>
                <a:lnTo>
                  <a:pt x="44226" y="17799"/>
                </a:lnTo>
                <a:lnTo>
                  <a:pt x="44226" y="8482"/>
                </a:lnTo>
                <a:cubicBezTo>
                  <a:pt x="41682" y="9524"/>
                  <a:pt x="39669" y="11792"/>
                  <a:pt x="37381" y="13437"/>
                </a:cubicBezTo>
                <a:cubicBezTo>
                  <a:pt x="34990" y="15153"/>
                  <a:pt x="32109" y="16246"/>
                  <a:pt x="29167" y="16266"/>
                </a:cubicBezTo>
                <a:cubicBezTo>
                  <a:pt x="29141" y="16267"/>
                  <a:pt x="29114" y="16267"/>
                  <a:pt x="29087" y="16267"/>
                </a:cubicBezTo>
                <a:cubicBezTo>
                  <a:pt x="26171" y="16267"/>
                  <a:pt x="23223" y="15154"/>
                  <a:pt x="21219" y="13038"/>
                </a:cubicBezTo>
                <a:cubicBezTo>
                  <a:pt x="20126" y="11873"/>
                  <a:pt x="19339" y="10454"/>
                  <a:pt x="18491" y="9095"/>
                </a:cubicBezTo>
                <a:cubicBezTo>
                  <a:pt x="16979" y="6653"/>
                  <a:pt x="15212" y="4304"/>
                  <a:pt x="12882" y="2617"/>
                </a:cubicBezTo>
                <a:cubicBezTo>
                  <a:pt x="10479" y="885"/>
                  <a:pt x="7510" y="0"/>
                  <a:pt x="4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1"/>
          <p:cNvSpPr/>
          <p:nvPr/>
        </p:nvSpPr>
        <p:spPr>
          <a:xfrm>
            <a:off x="7701475" y="-21276"/>
            <a:ext cx="1491268" cy="1668372"/>
          </a:xfrm>
          <a:custGeom>
            <a:avLst/>
            <a:gdLst/>
            <a:ahLst/>
            <a:cxnLst/>
            <a:rect l="l" t="t" r="r" b="b"/>
            <a:pathLst>
              <a:path w="10431" h="11670" extrusionOk="0">
                <a:moveTo>
                  <a:pt x="3361" y="0"/>
                </a:moveTo>
                <a:cubicBezTo>
                  <a:pt x="2841" y="777"/>
                  <a:pt x="2207" y="1492"/>
                  <a:pt x="1665" y="2258"/>
                </a:cubicBezTo>
                <a:cubicBezTo>
                  <a:pt x="940" y="3290"/>
                  <a:pt x="389" y="4455"/>
                  <a:pt x="194" y="5701"/>
                </a:cubicBezTo>
                <a:cubicBezTo>
                  <a:pt x="0" y="6937"/>
                  <a:pt x="205" y="8265"/>
                  <a:pt x="889" y="9318"/>
                </a:cubicBezTo>
                <a:cubicBezTo>
                  <a:pt x="1727" y="10605"/>
                  <a:pt x="3218" y="11361"/>
                  <a:pt x="4741" y="11595"/>
                </a:cubicBezTo>
                <a:cubicBezTo>
                  <a:pt x="5060" y="11643"/>
                  <a:pt x="5384" y="11669"/>
                  <a:pt x="5708" y="11669"/>
                </a:cubicBezTo>
                <a:cubicBezTo>
                  <a:pt x="6296" y="11669"/>
                  <a:pt x="6881" y="11582"/>
                  <a:pt x="7427" y="11371"/>
                </a:cubicBezTo>
                <a:cubicBezTo>
                  <a:pt x="8521" y="10952"/>
                  <a:pt x="9430" y="10094"/>
                  <a:pt x="10431" y="9542"/>
                </a:cubicBezTo>
                <a:lnTo>
                  <a:pt x="10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1"/>
          <p:cNvSpPr/>
          <p:nvPr/>
        </p:nvSpPr>
        <p:spPr>
          <a:xfrm flipH="1">
            <a:off x="6063299" y="-676120"/>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1"/>
          <p:cNvSpPr/>
          <p:nvPr/>
        </p:nvSpPr>
        <p:spPr>
          <a:xfrm flipH="1">
            <a:off x="462695" y="1223150"/>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1"/>
          <p:cNvSpPr/>
          <p:nvPr/>
        </p:nvSpPr>
        <p:spPr>
          <a:xfrm flipH="1">
            <a:off x="206595" y="147017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2" name="Google Shape;3172;p11"/>
          <p:cNvGrpSpPr/>
          <p:nvPr/>
        </p:nvGrpSpPr>
        <p:grpSpPr>
          <a:xfrm rot="10800000" flipH="1">
            <a:off x="293767" y="370766"/>
            <a:ext cx="81758" cy="608663"/>
            <a:chOff x="-1154155" y="1061718"/>
            <a:chExt cx="36015" cy="268015"/>
          </a:xfrm>
        </p:grpSpPr>
        <p:sp>
          <p:nvSpPr>
            <p:cNvPr id="3173" name="Google Shape;3173;p11"/>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1"/>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6" name="Google Shape;3176;p11"/>
          <p:cNvSpPr/>
          <p:nvPr/>
        </p:nvSpPr>
        <p:spPr>
          <a:xfrm>
            <a:off x="8497800" y="771580"/>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7" name="Google Shape;3177;p11"/>
          <p:cNvGrpSpPr/>
          <p:nvPr/>
        </p:nvGrpSpPr>
        <p:grpSpPr>
          <a:xfrm>
            <a:off x="839857" y="-564123"/>
            <a:ext cx="1517538" cy="1495345"/>
            <a:chOff x="-1517525" y="-541175"/>
            <a:chExt cx="1096725" cy="1080686"/>
          </a:xfrm>
        </p:grpSpPr>
        <p:sp>
          <p:nvSpPr>
            <p:cNvPr id="3178" name="Google Shape;3178;p11"/>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1"/>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1"/>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1"/>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1"/>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1"/>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1"/>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1"/>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1"/>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1"/>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1"/>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1"/>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1"/>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1"/>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1"/>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1"/>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1"/>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1"/>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1"/>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1"/>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1"/>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1"/>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1"/>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1"/>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1"/>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1"/>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1"/>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1"/>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1"/>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1"/>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1"/>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1"/>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1"/>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1"/>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1"/>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1"/>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1"/>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1"/>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1"/>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1"/>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1"/>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1"/>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1"/>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1"/>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1"/>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1"/>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11"/>
          <p:cNvSpPr/>
          <p:nvPr/>
        </p:nvSpPr>
        <p:spPr>
          <a:xfrm flipH="1">
            <a:off x="8635695" y="224525"/>
            <a:ext cx="256098" cy="247023"/>
          </a:xfrm>
          <a:custGeom>
            <a:avLst/>
            <a:gdLst/>
            <a:ahLst/>
            <a:cxnLst/>
            <a:rect l="l" t="t" r="r" b="b"/>
            <a:pathLst>
              <a:path w="1921" h="1853" extrusionOk="0">
                <a:moveTo>
                  <a:pt x="382" y="1"/>
                </a:moveTo>
                <a:cubicBezTo>
                  <a:pt x="294" y="1"/>
                  <a:pt x="205" y="36"/>
                  <a:pt x="133" y="108"/>
                </a:cubicBezTo>
                <a:cubicBezTo>
                  <a:pt x="0" y="240"/>
                  <a:pt x="0" y="455"/>
                  <a:pt x="133" y="598"/>
                </a:cubicBezTo>
                <a:lnTo>
                  <a:pt x="470" y="925"/>
                </a:lnTo>
                <a:lnTo>
                  <a:pt x="133" y="1262"/>
                </a:lnTo>
                <a:cubicBezTo>
                  <a:pt x="0" y="1395"/>
                  <a:pt x="0" y="1620"/>
                  <a:pt x="133" y="1752"/>
                </a:cubicBezTo>
                <a:cubicBezTo>
                  <a:pt x="205" y="1819"/>
                  <a:pt x="294" y="1852"/>
                  <a:pt x="382" y="1852"/>
                </a:cubicBezTo>
                <a:cubicBezTo>
                  <a:pt x="470" y="1852"/>
                  <a:pt x="557" y="1819"/>
                  <a:pt x="624" y="1752"/>
                </a:cubicBezTo>
                <a:lnTo>
                  <a:pt x="960" y="1416"/>
                </a:lnTo>
                <a:lnTo>
                  <a:pt x="1287" y="1752"/>
                </a:lnTo>
                <a:cubicBezTo>
                  <a:pt x="1359" y="1819"/>
                  <a:pt x="1448" y="1852"/>
                  <a:pt x="1537" y="1852"/>
                </a:cubicBezTo>
                <a:cubicBezTo>
                  <a:pt x="1625" y="1852"/>
                  <a:pt x="1712" y="1819"/>
                  <a:pt x="1778" y="1752"/>
                </a:cubicBezTo>
                <a:cubicBezTo>
                  <a:pt x="1921" y="1620"/>
                  <a:pt x="1921" y="1395"/>
                  <a:pt x="1778" y="1262"/>
                </a:cubicBezTo>
                <a:lnTo>
                  <a:pt x="1451" y="925"/>
                </a:lnTo>
                <a:lnTo>
                  <a:pt x="1778" y="598"/>
                </a:lnTo>
                <a:cubicBezTo>
                  <a:pt x="1921" y="455"/>
                  <a:pt x="1921" y="240"/>
                  <a:pt x="1778" y="108"/>
                </a:cubicBezTo>
                <a:cubicBezTo>
                  <a:pt x="1712" y="36"/>
                  <a:pt x="1625" y="1"/>
                  <a:pt x="1537" y="1"/>
                </a:cubicBezTo>
                <a:cubicBezTo>
                  <a:pt x="1448" y="1"/>
                  <a:pt x="1359" y="36"/>
                  <a:pt x="1287" y="108"/>
                </a:cubicBezTo>
                <a:lnTo>
                  <a:pt x="960" y="435"/>
                </a:lnTo>
                <a:lnTo>
                  <a:pt x="624" y="108"/>
                </a:lnTo>
                <a:cubicBezTo>
                  <a:pt x="557" y="36"/>
                  <a:pt x="470" y="1"/>
                  <a:pt x="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35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hyperlink" Target="http://stackoverflow.com/questions/8470014/how-can-i-have-a-tile-able-area-to-the-left-and-right-of-a-div" TargetMode="Externa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hyperlink" Target="http://stackoverflow.com/questions/8470014/how-can-i-have-a-tile-able-area-to-the-left-and-right-of-a-div" TargetMode="Externa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22">
            <a:lum/>
            <a:extLst>
              <a:ext uri="{837473B0-CC2E-450A-ABE3-18F120FF3D39}">
                <a1611:picAttrSrcUrl xmlns:a1611="http://schemas.microsoft.com/office/drawing/2016/11/main" r:id="rId23"/>
              </a:ext>
            </a:extLst>
          </a:blip>
          <a:srcRect/>
          <a:stretch>
            <a:fillRect l="-14000" r="-14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udiowide"/>
              <a:buNone/>
              <a:defRPr sz="3000" b="1" i="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60" r:id="rId10"/>
    <p:sldLayoutId id="2147483661" r:id="rId11"/>
    <p:sldLayoutId id="2147483662" r:id="rId12"/>
    <p:sldLayoutId id="2147483663" r:id="rId13"/>
    <p:sldLayoutId id="2147483665" r:id="rId14"/>
    <p:sldLayoutId id="2147483666" r:id="rId15"/>
    <p:sldLayoutId id="2147483667" r:id="rId16"/>
    <p:sldLayoutId id="2147483668" r:id="rId17"/>
    <p:sldLayoutId id="2147483669" r:id="rId18"/>
    <p:sldLayoutId id="2147483670" r:id="rId19"/>
    <p:sldLayoutId id="2147483671"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4">
            <a:lum/>
            <a:extLst>
              <a:ext uri="{837473B0-CC2E-450A-ABE3-18F120FF3D39}">
                <a1611:picAttrSrcUrl xmlns:a1611="http://schemas.microsoft.com/office/drawing/2016/11/main" r:id="rId5"/>
              </a:ext>
            </a:extLst>
          </a:blip>
          <a:srcRect/>
          <a:stretch>
            <a:fillRect l="-14000" r="-14000"/>
          </a:stretch>
        </a:blipFill>
        <a:effectLst/>
      </p:bgPr>
    </p:bg>
    <p:spTree>
      <p:nvGrpSpPr>
        <p:cNvPr id="1" name="Shape 8142"/>
        <p:cNvGrpSpPr/>
        <p:nvPr/>
      </p:nvGrpSpPr>
      <p:grpSpPr>
        <a:xfrm>
          <a:off x="0" y="0"/>
          <a:ext cx="0" cy="0"/>
          <a:chOff x="0" y="0"/>
          <a:chExt cx="0" cy="0"/>
        </a:xfrm>
      </p:grpSpPr>
      <p:sp>
        <p:nvSpPr>
          <p:cNvPr id="8143" name="Google Shape;8143;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144" name="Google Shape;8144;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5.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hyperlink" Target="https://docs.google.com/spreadsheets/d/1hC35jniBnE7gNkluNE9PzIsiURtDhVpq2dl6xVeB3bM/copy#gid=280015412"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8" Type="http://schemas.openxmlformats.org/officeDocument/2006/relationships/hyperlink" Target="https://www.freepik.com/free-vector/flat-design-gym-center-youtube-channel-art_32455647.htm/?utm_source=slidesgo_template&amp;utm_medium=referral-link&amp;utm_campaign=sg_resources&amp;utm_content=freepik" TargetMode="External"/><Relationship Id="rId3" Type="http://schemas.openxmlformats.org/officeDocument/2006/relationships/hyperlink" Target="https://www.freepik.com/free-vector/flat-design-gym-center-twitch-background_32455614.htm#&amp;position=7&amp;from_view=undefined" TargetMode="External"/><Relationship Id="rId7" Type="http://schemas.openxmlformats.org/officeDocument/2006/relationships/hyperlink" Target="https://www.freepik.com/free-vector/flat-design-gym-center-facebook-post_32455609.htm/?utm_source=slidesgo_template&amp;utm_medium=referral-link&amp;utm_campaign=sg_resources&amp;utm_content=freepik"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www.freepik.com/free-vector/flat-design-gym-center-facebook-post_32455609.htm#&amp;position=3&amp;from_view=undefined" TargetMode="External"/><Relationship Id="rId5" Type="http://schemas.openxmlformats.org/officeDocument/2006/relationships/hyperlink" Target="https://www.freepik.com/free-vector/flat-design-gym-center-facebook-cover_32455621.htm/?utm_source=slidesgo_template&amp;utm_medium=referral-link&amp;utm_campaign=sg_resources&amp;utm_content=freepik" TargetMode="External"/><Relationship Id="rId4" Type="http://schemas.openxmlformats.org/officeDocument/2006/relationships/hyperlink" Target="https://www.freepik.com/free-vector/flat-design-gym-center-twitch-background_32455614.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www.freepik.com/free-photo/full-shot-people-training-gym_16691952.htm#&amp;position=11&amp;from_view=undefined" TargetMode="External"/><Relationship Id="rId3" Type="http://schemas.openxmlformats.org/officeDocument/2006/relationships/hyperlink" Target="https://www.freepik.com/free-vector/flat-gym-exercise-instagram-stories-collection_30122177.htm/?utm_source=slidesgo_template&amp;utm_medium=referral-link&amp;utm_campaign=sg_resources&amp;utm_content=freepik" TargetMode="External"/><Relationship Id="rId7" Type="http://schemas.openxmlformats.org/officeDocument/2006/relationships/hyperlink" Target="https://www.freepik.com/free-vector/flat-gym-exercise-annual-report-template_30122223.htm/?utm_source=slidesgo_template&amp;utm_medium=referral-link&amp;utm_campaign=sg_resources&amp;utm_content=freepik"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hyperlink" Target="https://www.freepik.com/free-vector/flat-gym-exercise-annual-report-template_30122223.htm#&amp;position=3&amp;from_view=undefined" TargetMode="External"/><Relationship Id="rId11" Type="http://schemas.openxmlformats.org/officeDocument/2006/relationships/hyperlink" Target="https://www.freepik.com/free-photo/woman-training-weightlifting-gym_22703723.htm/?utm_source=slidesgo_template&amp;utm_medium=referral-link&amp;utm_campaign=sg_resources&amp;utm_content=freepik" TargetMode="External"/><Relationship Id="rId5" Type="http://schemas.openxmlformats.org/officeDocument/2006/relationships/hyperlink" Target="https://www.freepik.com/free-vector/flat-gym-exercise-landing-page-template_30122206.htm/?utm_source=slidesgo_template&amp;utm_medium=referral-link&amp;utm_campaign=sg_resources&amp;utm_content=freepik" TargetMode="External"/><Relationship Id="rId10" Type="http://schemas.openxmlformats.org/officeDocument/2006/relationships/hyperlink" Target="https://www.freepik.com/free-photo/strong-woman-with-dumbbells_2177230.htm/?utm_source=slidesgo_template&amp;utm_medium=referral-link&amp;utm_campaign=sg_resources&amp;utm_content=freepik" TargetMode="External"/><Relationship Id="rId4" Type="http://schemas.openxmlformats.org/officeDocument/2006/relationships/hyperlink" Target="https://www.freepik.com/free-vector/flat-gym-exercise-instagram-posts-collection_30122181.htm/?utm_source=slidesgo_template&amp;utm_medium=referral-link&amp;utm_campaign=sg_resources&amp;utm_content=freepik" TargetMode="External"/><Relationship Id="rId9" Type="http://schemas.openxmlformats.org/officeDocument/2006/relationships/hyperlink" Target="https://www.freepik.com/free-photo/full-shot-people-training-gym_1669195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9.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6.xml"/></Relationships>
</file>

<file path=ppt/slides/_rels/slide21.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21.xml"/><Relationship Id="rId1" Type="http://schemas.openxmlformats.org/officeDocument/2006/relationships/slideLayout" Target="../slideLayouts/slideLayout22.xml"/><Relationship Id="rId4" Type="http://schemas.openxmlformats.org/officeDocument/2006/relationships/hyperlink" Target="https://fonts.google.com/specimen/Albert+Sans"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https://docs.google.com/spreadsheets/d/1hC35jniBnE7gNkluNE9PzIsiURtDhVpq2dl6xVeB3bM/copy#gid=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8931"/>
        <p:cNvGrpSpPr/>
        <p:nvPr/>
      </p:nvGrpSpPr>
      <p:grpSpPr>
        <a:xfrm>
          <a:off x="0" y="0"/>
          <a:ext cx="0" cy="0"/>
          <a:chOff x="0" y="0"/>
          <a:chExt cx="0" cy="0"/>
        </a:xfrm>
      </p:grpSpPr>
      <p:sp>
        <p:nvSpPr>
          <p:cNvPr id="8932" name="Google Shape;8932;p34"/>
          <p:cNvSpPr txBox="1">
            <a:spLocks noGrp="1"/>
          </p:cNvSpPr>
          <p:nvPr>
            <p:ph type="title"/>
          </p:nvPr>
        </p:nvSpPr>
        <p:spPr>
          <a:xfrm>
            <a:off x="713225" y="3762200"/>
            <a:ext cx="5544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8933" name="Google Shape;8933;p34"/>
          <p:cNvSpPr txBox="1">
            <a:spLocks noGrp="1"/>
          </p:cNvSpPr>
          <p:nvPr>
            <p:ph type="title" idx="2"/>
          </p:nvPr>
        </p:nvSpPr>
        <p:spPr>
          <a:xfrm>
            <a:off x="713225" y="2864625"/>
            <a:ext cx="1210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935" name="Google Shape;8935;p34"/>
          <p:cNvSpPr/>
          <p:nvPr/>
        </p:nvSpPr>
        <p:spPr>
          <a:xfrm>
            <a:off x="5424455" y="-376478"/>
            <a:ext cx="1281912" cy="1162406"/>
          </a:xfrm>
          <a:custGeom>
            <a:avLst/>
            <a:gdLst/>
            <a:ahLst/>
            <a:cxnLst/>
            <a:rect l="l" t="t" r="r" b="b"/>
            <a:pathLst>
              <a:path w="10452" h="9478" extrusionOk="0">
                <a:moveTo>
                  <a:pt x="5225" y="0"/>
                </a:moveTo>
                <a:cubicBezTo>
                  <a:pt x="4038" y="0"/>
                  <a:pt x="2851" y="443"/>
                  <a:pt x="1932" y="1332"/>
                </a:cubicBezTo>
                <a:cubicBezTo>
                  <a:pt x="52" y="3150"/>
                  <a:pt x="0" y="6154"/>
                  <a:pt x="1819" y="8034"/>
                </a:cubicBezTo>
                <a:cubicBezTo>
                  <a:pt x="2748" y="8994"/>
                  <a:pt x="3985" y="9477"/>
                  <a:pt x="5224" y="9477"/>
                </a:cubicBezTo>
                <a:cubicBezTo>
                  <a:pt x="6409" y="9477"/>
                  <a:pt x="7597" y="9035"/>
                  <a:pt x="8521" y="8146"/>
                </a:cubicBezTo>
                <a:cubicBezTo>
                  <a:pt x="10400" y="6328"/>
                  <a:pt x="10452" y="3324"/>
                  <a:pt x="8633" y="1444"/>
                </a:cubicBezTo>
                <a:cubicBezTo>
                  <a:pt x="7704" y="484"/>
                  <a:pt x="6465" y="0"/>
                  <a:pt x="5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6" name="Google Shape;8936;p34"/>
          <p:cNvGrpSpPr/>
          <p:nvPr/>
        </p:nvGrpSpPr>
        <p:grpSpPr>
          <a:xfrm>
            <a:off x="4041832" y="387090"/>
            <a:ext cx="1517538" cy="1495345"/>
            <a:chOff x="-1517525" y="-541175"/>
            <a:chExt cx="1096725" cy="1080686"/>
          </a:xfrm>
        </p:grpSpPr>
        <p:sp>
          <p:nvSpPr>
            <p:cNvPr id="8937" name="Google Shape;8937;p34"/>
            <p:cNvSpPr/>
            <p:nvPr/>
          </p:nvSpPr>
          <p:spPr>
            <a:xfrm>
              <a:off x="-463817" y="-160521"/>
              <a:ext cx="16121" cy="15134"/>
            </a:xfrm>
            <a:custGeom>
              <a:avLst/>
              <a:gdLst/>
              <a:ahLst/>
              <a:cxnLst/>
              <a:rect l="l" t="t" r="r" b="b"/>
              <a:pathLst>
                <a:path w="196" h="184"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34"/>
            <p:cNvSpPr/>
            <p:nvPr/>
          </p:nvSpPr>
          <p:spPr>
            <a:xfrm>
              <a:off x="-501570" y="-122686"/>
              <a:ext cx="15216" cy="15216"/>
            </a:xfrm>
            <a:custGeom>
              <a:avLst/>
              <a:gdLst/>
              <a:ahLst/>
              <a:cxnLst/>
              <a:rect l="l" t="t" r="r" b="b"/>
              <a:pathLst>
                <a:path w="185" h="185" extrusionOk="0">
                  <a:moveTo>
                    <a:pt x="92" y="0"/>
                  </a:moveTo>
                  <a:cubicBezTo>
                    <a:pt x="5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34"/>
            <p:cNvSpPr/>
            <p:nvPr/>
          </p:nvSpPr>
          <p:spPr>
            <a:xfrm>
              <a:off x="-501570"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34"/>
            <p:cNvSpPr/>
            <p:nvPr/>
          </p:nvSpPr>
          <p:spPr>
            <a:xfrm>
              <a:off x="-425159" y="31040"/>
              <a:ext cx="4359" cy="12667"/>
            </a:xfrm>
            <a:custGeom>
              <a:avLst/>
              <a:gdLst/>
              <a:ahLst/>
              <a:cxnLst/>
              <a:rect l="l" t="t" r="r" b="b"/>
              <a:pathLst>
                <a:path w="53" h="154" extrusionOk="0">
                  <a:moveTo>
                    <a:pt x="52" y="0"/>
                  </a:moveTo>
                  <a:cubicBezTo>
                    <a:pt x="21" y="11"/>
                    <a:pt x="1" y="41"/>
                    <a:pt x="1" y="72"/>
                  </a:cubicBezTo>
                  <a:cubicBezTo>
                    <a:pt x="1" y="103"/>
                    <a:pt x="11" y="134"/>
                    <a:pt x="32" y="154"/>
                  </a:cubicBezTo>
                  <a:cubicBezTo>
                    <a:pt x="41" y="123"/>
                    <a:pt x="41" y="103"/>
                    <a:pt x="41" y="72"/>
                  </a:cubicBezTo>
                  <a:cubicBezTo>
                    <a:pt x="41" y="52"/>
                    <a:pt x="41" y="21"/>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34"/>
            <p:cNvSpPr/>
            <p:nvPr/>
          </p:nvSpPr>
          <p:spPr>
            <a:xfrm>
              <a:off x="-425159" y="-44630"/>
              <a:ext cx="3455" cy="12749"/>
            </a:xfrm>
            <a:custGeom>
              <a:avLst/>
              <a:gdLst/>
              <a:ahLst/>
              <a:cxnLst/>
              <a:rect l="l" t="t" r="r" b="b"/>
              <a:pathLst>
                <a:path w="42" h="155" extrusionOk="0">
                  <a:moveTo>
                    <a:pt x="32" y="1"/>
                  </a:moveTo>
                  <a:cubicBezTo>
                    <a:pt x="11" y="21"/>
                    <a:pt x="1" y="42"/>
                    <a:pt x="1" y="73"/>
                  </a:cubicBezTo>
                  <a:cubicBezTo>
                    <a:pt x="1" y="103"/>
                    <a:pt x="21" y="134"/>
                    <a:pt x="41" y="155"/>
                  </a:cubicBezTo>
                  <a:cubicBezTo>
                    <a:pt x="41" y="103"/>
                    <a:pt x="41" y="52"/>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34"/>
            <p:cNvSpPr/>
            <p:nvPr/>
          </p:nvSpPr>
          <p:spPr>
            <a:xfrm>
              <a:off x="-463817" y="-8440"/>
              <a:ext cx="16121" cy="15216"/>
            </a:xfrm>
            <a:custGeom>
              <a:avLst/>
              <a:gdLst/>
              <a:ahLst/>
              <a:cxnLst/>
              <a:rect l="l" t="t" r="r" b="b"/>
              <a:pathLst>
                <a:path w="196" h="185" extrusionOk="0">
                  <a:moveTo>
                    <a:pt x="93" y="1"/>
                  </a:moveTo>
                  <a:cubicBezTo>
                    <a:pt x="41" y="1"/>
                    <a:pt x="1" y="41"/>
                    <a:pt x="1" y="92"/>
                  </a:cubicBezTo>
                  <a:cubicBezTo>
                    <a:pt x="1" y="144"/>
                    <a:pt x="41" y="184"/>
                    <a:pt x="93" y="184"/>
                  </a:cubicBezTo>
                  <a:cubicBezTo>
                    <a:pt x="144" y="184"/>
                    <a:pt x="195" y="144"/>
                    <a:pt x="195" y="92"/>
                  </a:cubicBezTo>
                  <a:cubicBezTo>
                    <a:pt x="19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34"/>
            <p:cNvSpPr/>
            <p:nvPr/>
          </p:nvSpPr>
          <p:spPr>
            <a:xfrm>
              <a:off x="-463817" y="-84028"/>
              <a:ext cx="16121" cy="15216"/>
            </a:xfrm>
            <a:custGeom>
              <a:avLst/>
              <a:gdLst/>
              <a:ahLst/>
              <a:cxnLst/>
              <a:rect l="l" t="t" r="r" b="b"/>
              <a:pathLst>
                <a:path w="196" h="185" extrusionOk="0">
                  <a:moveTo>
                    <a:pt x="93" y="0"/>
                  </a:moveTo>
                  <a:cubicBezTo>
                    <a:pt x="41" y="0"/>
                    <a:pt x="1" y="41"/>
                    <a:pt x="1" y="92"/>
                  </a:cubicBezTo>
                  <a:cubicBezTo>
                    <a:pt x="1" y="143"/>
                    <a:pt x="41"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34"/>
            <p:cNvSpPr/>
            <p:nvPr/>
          </p:nvSpPr>
          <p:spPr>
            <a:xfrm>
              <a:off x="-501570"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34"/>
            <p:cNvSpPr/>
            <p:nvPr/>
          </p:nvSpPr>
          <p:spPr>
            <a:xfrm>
              <a:off x="-501570"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34"/>
            <p:cNvSpPr/>
            <p:nvPr/>
          </p:nvSpPr>
          <p:spPr>
            <a:xfrm>
              <a:off x="-463817" y="143641"/>
              <a:ext cx="16121" cy="15216"/>
            </a:xfrm>
            <a:custGeom>
              <a:avLst/>
              <a:gdLst/>
              <a:ahLst/>
              <a:cxnLst/>
              <a:rect l="l" t="t" r="r" b="b"/>
              <a:pathLst>
                <a:path w="196" h="185" extrusionOk="0">
                  <a:moveTo>
                    <a:pt x="93" y="0"/>
                  </a:moveTo>
                  <a:cubicBezTo>
                    <a:pt x="41" y="0"/>
                    <a:pt x="1" y="41"/>
                    <a:pt x="1" y="93"/>
                  </a:cubicBezTo>
                  <a:cubicBezTo>
                    <a:pt x="1" y="143"/>
                    <a:pt x="41"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34"/>
            <p:cNvSpPr/>
            <p:nvPr/>
          </p:nvSpPr>
          <p:spPr>
            <a:xfrm>
              <a:off x="-463817" y="67970"/>
              <a:ext cx="16121" cy="15216"/>
            </a:xfrm>
            <a:custGeom>
              <a:avLst/>
              <a:gdLst/>
              <a:ahLst/>
              <a:cxnLst/>
              <a:rect l="l" t="t" r="r" b="b"/>
              <a:pathLst>
                <a:path w="196" h="185" extrusionOk="0">
                  <a:moveTo>
                    <a:pt x="93" y="1"/>
                  </a:moveTo>
                  <a:cubicBezTo>
                    <a:pt x="41" y="1"/>
                    <a:pt x="1" y="42"/>
                    <a:pt x="1" y="93"/>
                  </a:cubicBezTo>
                  <a:cubicBezTo>
                    <a:pt x="1" y="144"/>
                    <a:pt x="41"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34"/>
            <p:cNvSpPr/>
            <p:nvPr/>
          </p:nvSpPr>
          <p:spPr>
            <a:xfrm>
              <a:off x="-501570" y="182298"/>
              <a:ext cx="15216" cy="15216"/>
            </a:xfrm>
            <a:custGeom>
              <a:avLst/>
              <a:gdLst/>
              <a:ahLst/>
              <a:cxnLst/>
              <a:rect l="l" t="t" r="r" b="b"/>
              <a:pathLst>
                <a:path w="185" h="185" extrusionOk="0">
                  <a:moveTo>
                    <a:pt x="62"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34"/>
            <p:cNvSpPr/>
            <p:nvPr/>
          </p:nvSpPr>
          <p:spPr>
            <a:xfrm>
              <a:off x="-501570"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34"/>
            <p:cNvSpPr/>
            <p:nvPr/>
          </p:nvSpPr>
          <p:spPr>
            <a:xfrm>
              <a:off x="-501570" y="257886"/>
              <a:ext cx="15216" cy="15216"/>
            </a:xfrm>
            <a:custGeom>
              <a:avLst/>
              <a:gdLst/>
              <a:ahLst/>
              <a:cxnLst/>
              <a:rect l="l" t="t" r="r" b="b"/>
              <a:pathLst>
                <a:path w="185" h="185" extrusionOk="0">
                  <a:moveTo>
                    <a:pt x="92" y="1"/>
                  </a:moveTo>
                  <a:cubicBezTo>
                    <a:pt x="41" y="1"/>
                    <a:pt x="0" y="42"/>
                    <a:pt x="0" y="93"/>
                  </a:cubicBezTo>
                  <a:cubicBezTo>
                    <a:pt x="0" y="144"/>
                    <a:pt x="41" y="185"/>
                    <a:pt x="92" y="185"/>
                  </a:cubicBezTo>
                  <a:lnTo>
                    <a:pt x="112" y="185"/>
                  </a:lnTo>
                  <a:cubicBezTo>
                    <a:pt x="133" y="144"/>
                    <a:pt x="153" y="103"/>
                    <a:pt x="18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34"/>
            <p:cNvSpPr/>
            <p:nvPr/>
          </p:nvSpPr>
          <p:spPr>
            <a:xfrm>
              <a:off x="-653733"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2" y="185"/>
                    <a:pt x="93" y="185"/>
                  </a:cubicBezTo>
                  <a:cubicBezTo>
                    <a:pt x="103" y="185"/>
                    <a:pt x="123" y="185"/>
                    <a:pt x="134" y="174"/>
                  </a:cubicBezTo>
                  <a:cubicBezTo>
                    <a:pt x="154" y="164"/>
                    <a:pt x="175" y="154"/>
                    <a:pt x="175" y="133"/>
                  </a:cubicBezTo>
                  <a:cubicBezTo>
                    <a:pt x="185" y="113"/>
                    <a:pt x="185" y="103"/>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34"/>
            <p:cNvSpPr/>
            <p:nvPr/>
          </p:nvSpPr>
          <p:spPr>
            <a:xfrm>
              <a:off x="-577240" y="-274849"/>
              <a:ext cx="15216" cy="15216"/>
            </a:xfrm>
            <a:custGeom>
              <a:avLst/>
              <a:gdLst/>
              <a:ahLst/>
              <a:cxnLst/>
              <a:rect l="l" t="t" r="r" b="b"/>
              <a:pathLst>
                <a:path w="185" h="185" extrusionOk="0">
                  <a:moveTo>
                    <a:pt x="92" y="1"/>
                  </a:moveTo>
                  <a:cubicBezTo>
                    <a:pt x="52" y="1"/>
                    <a:pt x="21" y="21"/>
                    <a:pt x="1" y="62"/>
                  </a:cubicBezTo>
                  <a:lnTo>
                    <a:pt x="1" y="93"/>
                  </a:lnTo>
                  <a:cubicBezTo>
                    <a:pt x="1" y="123"/>
                    <a:pt x="11" y="144"/>
                    <a:pt x="21" y="164"/>
                  </a:cubicBezTo>
                  <a:cubicBezTo>
                    <a:pt x="42" y="175"/>
                    <a:pt x="62" y="184"/>
                    <a:pt x="92" y="184"/>
                  </a:cubicBezTo>
                  <a:cubicBezTo>
                    <a:pt x="113" y="184"/>
                    <a:pt x="133" y="175"/>
                    <a:pt x="154" y="164"/>
                  </a:cubicBezTo>
                  <a:cubicBezTo>
                    <a:pt x="174" y="144"/>
                    <a:pt x="185" y="123"/>
                    <a:pt x="185" y="93"/>
                  </a:cubicBezTo>
                  <a:cubicBezTo>
                    <a:pt x="185" y="82"/>
                    <a:pt x="174" y="73"/>
                    <a:pt x="174" y="6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34"/>
            <p:cNvSpPr/>
            <p:nvPr/>
          </p:nvSpPr>
          <p:spPr>
            <a:xfrm>
              <a:off x="-577240"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34"/>
            <p:cNvSpPr/>
            <p:nvPr/>
          </p:nvSpPr>
          <p:spPr>
            <a:xfrm>
              <a:off x="-615898"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34"/>
            <p:cNvSpPr/>
            <p:nvPr/>
          </p:nvSpPr>
          <p:spPr>
            <a:xfrm>
              <a:off x="-539405"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34"/>
            <p:cNvSpPr/>
            <p:nvPr/>
          </p:nvSpPr>
          <p:spPr>
            <a:xfrm>
              <a:off x="-615898"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34"/>
            <p:cNvSpPr/>
            <p:nvPr/>
          </p:nvSpPr>
          <p:spPr>
            <a:xfrm>
              <a:off x="-653733"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2" y="175"/>
                    <a:pt x="73" y="184"/>
                    <a:pt x="93" y="184"/>
                  </a:cubicBezTo>
                  <a:lnTo>
                    <a:pt x="134" y="184"/>
                  </a:lnTo>
                  <a:lnTo>
                    <a:pt x="154" y="164"/>
                  </a:lnTo>
                  <a:cubicBezTo>
                    <a:pt x="164" y="154"/>
                    <a:pt x="175" y="14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34"/>
            <p:cNvSpPr/>
            <p:nvPr/>
          </p:nvSpPr>
          <p:spPr>
            <a:xfrm>
              <a:off x="-653733"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03" y="184"/>
                    <a:pt x="123" y="174"/>
                    <a:pt x="134" y="174"/>
                  </a:cubicBezTo>
                  <a:cubicBezTo>
                    <a:pt x="154" y="164"/>
                    <a:pt x="175" y="143"/>
                    <a:pt x="175" y="123"/>
                  </a:cubicBezTo>
                  <a:cubicBezTo>
                    <a:pt x="185" y="113"/>
                    <a:pt x="185" y="102"/>
                    <a:pt x="185" y="92"/>
                  </a:cubicBezTo>
                  <a:cubicBezTo>
                    <a:pt x="185" y="72"/>
                    <a:pt x="185" y="61"/>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34"/>
            <p:cNvSpPr/>
            <p:nvPr/>
          </p:nvSpPr>
          <p:spPr>
            <a:xfrm>
              <a:off x="-577240" y="-122686"/>
              <a:ext cx="15216" cy="15216"/>
            </a:xfrm>
            <a:custGeom>
              <a:avLst/>
              <a:gdLst/>
              <a:ahLst/>
              <a:cxnLst/>
              <a:rect l="l" t="t" r="r" b="b"/>
              <a:pathLst>
                <a:path w="185" h="185" extrusionOk="0">
                  <a:moveTo>
                    <a:pt x="92" y="0"/>
                  </a:moveTo>
                  <a:cubicBezTo>
                    <a:pt x="52" y="0"/>
                    <a:pt x="21" y="30"/>
                    <a:pt x="1" y="61"/>
                  </a:cubicBezTo>
                  <a:lnTo>
                    <a:pt x="1" y="92"/>
                  </a:lnTo>
                  <a:cubicBezTo>
                    <a:pt x="1" y="143"/>
                    <a:pt x="42" y="184"/>
                    <a:pt x="92" y="184"/>
                  </a:cubicBezTo>
                  <a:cubicBezTo>
                    <a:pt x="144" y="184"/>
                    <a:pt x="185" y="143"/>
                    <a:pt x="185" y="92"/>
                  </a:cubicBezTo>
                  <a:cubicBezTo>
                    <a:pt x="185" y="82"/>
                    <a:pt x="174" y="71"/>
                    <a:pt x="174" y="61"/>
                  </a:cubicBezTo>
                  <a:cubicBezTo>
                    <a:pt x="164" y="30"/>
                    <a:pt x="12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34"/>
            <p:cNvSpPr/>
            <p:nvPr/>
          </p:nvSpPr>
          <p:spPr>
            <a:xfrm>
              <a:off x="-577240"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34"/>
            <p:cNvSpPr/>
            <p:nvPr/>
          </p:nvSpPr>
          <p:spPr>
            <a:xfrm>
              <a:off x="-615898"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34"/>
            <p:cNvSpPr/>
            <p:nvPr/>
          </p:nvSpPr>
          <p:spPr>
            <a:xfrm>
              <a:off x="-539405"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34"/>
            <p:cNvSpPr/>
            <p:nvPr/>
          </p:nvSpPr>
          <p:spPr>
            <a:xfrm>
              <a:off x="-615898"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34"/>
            <p:cNvSpPr/>
            <p:nvPr/>
          </p:nvSpPr>
          <p:spPr>
            <a:xfrm>
              <a:off x="-539405"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34"/>
            <p:cNvSpPr/>
            <p:nvPr/>
          </p:nvSpPr>
          <p:spPr>
            <a:xfrm>
              <a:off x="-653733"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2" y="184"/>
                    <a:pt x="93" y="184"/>
                  </a:cubicBezTo>
                  <a:lnTo>
                    <a:pt x="134" y="184"/>
                  </a:lnTo>
                  <a:cubicBezTo>
                    <a:pt x="154" y="173"/>
                    <a:pt x="175" y="153"/>
                    <a:pt x="175" y="133"/>
                  </a:cubicBezTo>
                  <a:cubicBezTo>
                    <a:pt x="185" y="123"/>
                    <a:pt x="185" y="112"/>
                    <a:pt x="185" y="92"/>
                  </a:cubicBezTo>
                  <a:cubicBezTo>
                    <a:pt x="185" y="82"/>
                    <a:pt x="185" y="71"/>
                    <a:pt x="175" y="61"/>
                  </a:cubicBezTo>
                  <a:cubicBezTo>
                    <a:pt x="175" y="41"/>
                    <a:pt x="154" y="21"/>
                    <a:pt x="134" y="10"/>
                  </a:cubicBezTo>
                  <a:cubicBezTo>
                    <a:pt x="12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34"/>
            <p:cNvSpPr/>
            <p:nvPr/>
          </p:nvSpPr>
          <p:spPr>
            <a:xfrm>
              <a:off x="-653733"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03" y="185"/>
                    <a:pt x="123" y="185"/>
                    <a:pt x="134" y="174"/>
                  </a:cubicBezTo>
                  <a:cubicBezTo>
                    <a:pt x="154" y="164"/>
                    <a:pt x="175" y="144"/>
                    <a:pt x="175" y="123"/>
                  </a:cubicBezTo>
                  <a:cubicBezTo>
                    <a:pt x="185" y="113"/>
                    <a:pt x="185" y="103"/>
                    <a:pt x="185" y="92"/>
                  </a:cubicBezTo>
                  <a:cubicBezTo>
                    <a:pt x="185" y="72"/>
                    <a:pt x="185" y="62"/>
                    <a:pt x="175" y="51"/>
                  </a:cubicBezTo>
                  <a:cubicBezTo>
                    <a:pt x="175" y="31"/>
                    <a:pt x="154" y="10"/>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34"/>
            <p:cNvSpPr/>
            <p:nvPr/>
          </p:nvSpPr>
          <p:spPr>
            <a:xfrm>
              <a:off x="-501570" y="-274849"/>
              <a:ext cx="13489" cy="15216"/>
            </a:xfrm>
            <a:custGeom>
              <a:avLst/>
              <a:gdLst/>
              <a:ahLst/>
              <a:cxnLst/>
              <a:rect l="l" t="t" r="r" b="b"/>
              <a:pathLst>
                <a:path w="164" h="185" extrusionOk="0">
                  <a:moveTo>
                    <a:pt x="82" y="1"/>
                  </a:moveTo>
                  <a:cubicBezTo>
                    <a:pt x="51" y="11"/>
                    <a:pt x="21" y="32"/>
                    <a:pt x="10" y="62"/>
                  </a:cubicBezTo>
                  <a:cubicBezTo>
                    <a:pt x="0" y="73"/>
                    <a:pt x="0" y="82"/>
                    <a:pt x="0" y="93"/>
                  </a:cubicBezTo>
                  <a:cubicBezTo>
                    <a:pt x="0" y="123"/>
                    <a:pt x="10" y="144"/>
                    <a:pt x="31" y="164"/>
                  </a:cubicBezTo>
                  <a:cubicBezTo>
                    <a:pt x="41" y="175"/>
                    <a:pt x="71" y="184"/>
                    <a:pt x="92" y="184"/>
                  </a:cubicBezTo>
                  <a:cubicBezTo>
                    <a:pt x="123" y="184"/>
                    <a:pt x="143" y="175"/>
                    <a:pt x="164" y="164"/>
                  </a:cubicBezTo>
                  <a:lnTo>
                    <a:pt x="164" y="154"/>
                  </a:lnTo>
                  <a:lnTo>
                    <a:pt x="133" y="93"/>
                  </a:lnTo>
                  <a:cubicBezTo>
                    <a:pt x="123" y="73"/>
                    <a:pt x="112" y="52"/>
                    <a:pt x="92" y="21"/>
                  </a:cubicBezTo>
                  <a:cubicBezTo>
                    <a:pt x="92" y="21"/>
                    <a:pt x="82" y="1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34"/>
            <p:cNvSpPr/>
            <p:nvPr/>
          </p:nvSpPr>
          <p:spPr>
            <a:xfrm>
              <a:off x="-577240"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34"/>
            <p:cNvSpPr/>
            <p:nvPr/>
          </p:nvSpPr>
          <p:spPr>
            <a:xfrm>
              <a:off x="-577240"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34"/>
            <p:cNvSpPr/>
            <p:nvPr/>
          </p:nvSpPr>
          <p:spPr>
            <a:xfrm>
              <a:off x="-615898"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34"/>
            <p:cNvSpPr/>
            <p:nvPr/>
          </p:nvSpPr>
          <p:spPr>
            <a:xfrm>
              <a:off x="-539405"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34"/>
            <p:cNvSpPr/>
            <p:nvPr/>
          </p:nvSpPr>
          <p:spPr>
            <a:xfrm>
              <a:off x="-615898"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34"/>
            <p:cNvSpPr/>
            <p:nvPr/>
          </p:nvSpPr>
          <p:spPr>
            <a:xfrm>
              <a:off x="-539405"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34"/>
            <p:cNvSpPr/>
            <p:nvPr/>
          </p:nvSpPr>
          <p:spPr>
            <a:xfrm>
              <a:off x="-653733" y="29313"/>
              <a:ext cx="15216" cy="15216"/>
            </a:xfrm>
            <a:custGeom>
              <a:avLst/>
              <a:gdLst/>
              <a:ahLst/>
              <a:cxnLst/>
              <a:rect l="l" t="t" r="r" b="b"/>
              <a:pathLst>
                <a:path w="185" h="185" extrusionOk="0">
                  <a:moveTo>
                    <a:pt x="93" y="1"/>
                  </a:moveTo>
                  <a:cubicBezTo>
                    <a:pt x="42" y="1"/>
                    <a:pt x="1" y="42"/>
                    <a:pt x="1" y="93"/>
                  </a:cubicBezTo>
                  <a:cubicBezTo>
                    <a:pt x="1" y="144"/>
                    <a:pt x="42" y="185"/>
                    <a:pt x="93" y="185"/>
                  </a:cubicBezTo>
                  <a:lnTo>
                    <a:pt x="134" y="185"/>
                  </a:lnTo>
                  <a:cubicBezTo>
                    <a:pt x="154" y="175"/>
                    <a:pt x="175" y="155"/>
                    <a:pt x="175" y="134"/>
                  </a:cubicBezTo>
                  <a:cubicBezTo>
                    <a:pt x="185" y="124"/>
                    <a:pt x="185" y="114"/>
                    <a:pt x="185" y="93"/>
                  </a:cubicBezTo>
                  <a:cubicBezTo>
                    <a:pt x="185" y="83"/>
                    <a:pt x="185" y="73"/>
                    <a:pt x="175" y="62"/>
                  </a:cubicBezTo>
                  <a:cubicBezTo>
                    <a:pt x="175" y="42"/>
                    <a:pt x="154" y="21"/>
                    <a:pt x="134" y="12"/>
                  </a:cubicBezTo>
                  <a:cubicBezTo>
                    <a:pt x="12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34"/>
            <p:cNvSpPr/>
            <p:nvPr/>
          </p:nvSpPr>
          <p:spPr>
            <a:xfrm>
              <a:off x="-653733"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03" y="184"/>
                    <a:pt x="123" y="184"/>
                    <a:pt x="134" y="175"/>
                  </a:cubicBezTo>
                  <a:cubicBezTo>
                    <a:pt x="154" y="164"/>
                    <a:pt x="175" y="154"/>
                    <a:pt x="175" y="123"/>
                  </a:cubicBezTo>
                  <a:cubicBezTo>
                    <a:pt x="185" y="113"/>
                    <a:pt x="185" y="103"/>
                    <a:pt x="185" y="93"/>
                  </a:cubicBezTo>
                  <a:cubicBezTo>
                    <a:pt x="185" y="82"/>
                    <a:pt x="185" y="62"/>
                    <a:pt x="175" y="52"/>
                  </a:cubicBezTo>
                  <a:cubicBezTo>
                    <a:pt x="175" y="31"/>
                    <a:pt x="154" y="11"/>
                    <a:pt x="134" y="11"/>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34"/>
            <p:cNvSpPr/>
            <p:nvPr/>
          </p:nvSpPr>
          <p:spPr>
            <a:xfrm>
              <a:off x="-577240" y="182298"/>
              <a:ext cx="15216" cy="15216"/>
            </a:xfrm>
            <a:custGeom>
              <a:avLst/>
              <a:gdLst/>
              <a:ahLst/>
              <a:cxnLst/>
              <a:rect l="l" t="t" r="r" b="b"/>
              <a:pathLst>
                <a:path w="185" h="185" extrusionOk="0">
                  <a:moveTo>
                    <a:pt x="52" y="0"/>
                  </a:moveTo>
                  <a:cubicBezTo>
                    <a:pt x="31" y="11"/>
                    <a:pt x="11" y="31"/>
                    <a:pt x="1" y="52"/>
                  </a:cubicBezTo>
                  <a:lnTo>
                    <a:pt x="1" y="93"/>
                  </a:lnTo>
                  <a:cubicBezTo>
                    <a:pt x="1" y="143"/>
                    <a:pt x="42" y="184"/>
                    <a:pt x="92" y="184"/>
                  </a:cubicBezTo>
                  <a:cubicBezTo>
                    <a:pt x="144" y="184"/>
                    <a:pt x="185" y="143"/>
                    <a:pt x="185" y="93"/>
                  </a:cubicBezTo>
                  <a:cubicBezTo>
                    <a:pt x="185" y="72"/>
                    <a:pt x="174"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34"/>
            <p:cNvSpPr/>
            <p:nvPr/>
          </p:nvSpPr>
          <p:spPr>
            <a:xfrm>
              <a:off x="-577240"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34"/>
            <p:cNvSpPr/>
            <p:nvPr/>
          </p:nvSpPr>
          <p:spPr>
            <a:xfrm>
              <a:off x="-615898"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34"/>
            <p:cNvSpPr/>
            <p:nvPr/>
          </p:nvSpPr>
          <p:spPr>
            <a:xfrm>
              <a:off x="-539405"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34"/>
            <p:cNvSpPr/>
            <p:nvPr/>
          </p:nvSpPr>
          <p:spPr>
            <a:xfrm>
              <a:off x="-615898"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34"/>
            <p:cNvSpPr/>
            <p:nvPr/>
          </p:nvSpPr>
          <p:spPr>
            <a:xfrm>
              <a:off x="-539405"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34"/>
            <p:cNvSpPr/>
            <p:nvPr/>
          </p:nvSpPr>
          <p:spPr>
            <a:xfrm>
              <a:off x="-653733"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2" y="184"/>
                    <a:pt x="93" y="184"/>
                  </a:cubicBezTo>
                  <a:cubicBezTo>
                    <a:pt x="103" y="184"/>
                    <a:pt x="123" y="174"/>
                    <a:pt x="134" y="174"/>
                  </a:cubicBezTo>
                  <a:cubicBezTo>
                    <a:pt x="154" y="164"/>
                    <a:pt x="175" y="143"/>
                    <a:pt x="175" y="123"/>
                  </a:cubicBezTo>
                  <a:cubicBezTo>
                    <a:pt x="185" y="113"/>
                    <a:pt x="185" y="102"/>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34"/>
            <p:cNvSpPr/>
            <p:nvPr/>
          </p:nvSpPr>
          <p:spPr>
            <a:xfrm>
              <a:off x="-653733"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03" y="184"/>
                    <a:pt x="123" y="184"/>
                    <a:pt x="134" y="173"/>
                  </a:cubicBezTo>
                  <a:cubicBezTo>
                    <a:pt x="154" y="163"/>
                    <a:pt x="175" y="153"/>
                    <a:pt x="175" y="132"/>
                  </a:cubicBezTo>
                  <a:cubicBezTo>
                    <a:pt x="185" y="112"/>
                    <a:pt x="185" y="102"/>
                    <a:pt x="185" y="92"/>
                  </a:cubicBezTo>
                  <a:cubicBezTo>
                    <a:pt x="185" y="82"/>
                    <a:pt x="185" y="71"/>
                    <a:pt x="175" y="51"/>
                  </a:cubicBezTo>
                  <a:cubicBezTo>
                    <a:pt x="175" y="30"/>
                    <a:pt x="154" y="20"/>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34"/>
            <p:cNvSpPr/>
            <p:nvPr/>
          </p:nvSpPr>
          <p:spPr>
            <a:xfrm>
              <a:off x="-577240" y="334379"/>
              <a:ext cx="15216" cy="15216"/>
            </a:xfrm>
            <a:custGeom>
              <a:avLst/>
              <a:gdLst/>
              <a:ahLst/>
              <a:cxnLst/>
              <a:rect l="l" t="t" r="r" b="b"/>
              <a:pathLst>
                <a:path w="185" h="185" extrusionOk="0">
                  <a:moveTo>
                    <a:pt x="92" y="1"/>
                  </a:moveTo>
                  <a:cubicBezTo>
                    <a:pt x="52" y="1"/>
                    <a:pt x="21" y="21"/>
                    <a:pt x="1" y="52"/>
                  </a:cubicBezTo>
                  <a:lnTo>
                    <a:pt x="1" y="92"/>
                  </a:lnTo>
                  <a:cubicBezTo>
                    <a:pt x="1" y="113"/>
                    <a:pt x="11" y="133"/>
                    <a:pt x="21" y="154"/>
                  </a:cubicBezTo>
                  <a:cubicBezTo>
                    <a:pt x="42" y="174"/>
                    <a:pt x="62" y="185"/>
                    <a:pt x="92" y="185"/>
                  </a:cubicBezTo>
                  <a:cubicBezTo>
                    <a:pt x="113" y="185"/>
                    <a:pt x="133" y="174"/>
                    <a:pt x="154" y="154"/>
                  </a:cubicBezTo>
                  <a:cubicBezTo>
                    <a:pt x="174" y="133"/>
                    <a:pt x="185" y="113"/>
                    <a:pt x="185" y="92"/>
                  </a:cubicBezTo>
                  <a:cubicBezTo>
                    <a:pt x="185" y="72"/>
                    <a:pt x="174" y="62"/>
                    <a:pt x="174" y="52"/>
                  </a:cubicBezTo>
                  <a:cubicBezTo>
                    <a:pt x="164" y="21"/>
                    <a:pt x="12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34"/>
            <p:cNvSpPr/>
            <p:nvPr/>
          </p:nvSpPr>
          <p:spPr>
            <a:xfrm>
              <a:off x="-577240"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34"/>
            <p:cNvSpPr/>
            <p:nvPr/>
          </p:nvSpPr>
          <p:spPr>
            <a:xfrm>
              <a:off x="-615898"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34"/>
            <p:cNvSpPr/>
            <p:nvPr/>
          </p:nvSpPr>
          <p:spPr>
            <a:xfrm>
              <a:off x="-539405"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34"/>
            <p:cNvSpPr/>
            <p:nvPr/>
          </p:nvSpPr>
          <p:spPr>
            <a:xfrm>
              <a:off x="-615898"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34"/>
            <p:cNvSpPr/>
            <p:nvPr/>
          </p:nvSpPr>
          <p:spPr>
            <a:xfrm>
              <a:off x="-539405"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34"/>
            <p:cNvSpPr/>
            <p:nvPr/>
          </p:nvSpPr>
          <p:spPr>
            <a:xfrm>
              <a:off x="-653733"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2" y="174"/>
                    <a:pt x="73" y="185"/>
                    <a:pt x="93" y="185"/>
                  </a:cubicBezTo>
                  <a:cubicBezTo>
                    <a:pt x="103" y="185"/>
                    <a:pt x="123" y="185"/>
                    <a:pt x="134" y="174"/>
                  </a:cubicBezTo>
                  <a:cubicBezTo>
                    <a:pt x="144" y="174"/>
                    <a:pt x="154" y="164"/>
                    <a:pt x="154" y="154"/>
                  </a:cubicBezTo>
                  <a:cubicBezTo>
                    <a:pt x="164" y="144"/>
                    <a:pt x="175" y="133"/>
                    <a:pt x="175" y="123"/>
                  </a:cubicBezTo>
                  <a:cubicBezTo>
                    <a:pt x="185" y="113"/>
                    <a:pt x="185" y="103"/>
                    <a:pt x="185" y="92"/>
                  </a:cubicBezTo>
                  <a:cubicBezTo>
                    <a:pt x="185" y="72"/>
                    <a:pt x="185" y="62"/>
                    <a:pt x="175" y="52"/>
                  </a:cubicBezTo>
                  <a:cubicBezTo>
                    <a:pt x="175" y="31"/>
                    <a:pt x="154" y="11"/>
                    <a:pt x="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34"/>
            <p:cNvSpPr/>
            <p:nvPr/>
          </p:nvSpPr>
          <p:spPr>
            <a:xfrm>
              <a:off x="-653733"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03" y="185"/>
                    <a:pt x="123" y="185"/>
                    <a:pt x="134" y="175"/>
                  </a:cubicBezTo>
                  <a:cubicBezTo>
                    <a:pt x="154" y="175"/>
                    <a:pt x="175" y="154"/>
                    <a:pt x="175" y="134"/>
                  </a:cubicBezTo>
                  <a:cubicBezTo>
                    <a:pt x="185" y="123"/>
                    <a:pt x="185" y="103"/>
                    <a:pt x="185" y="93"/>
                  </a:cubicBezTo>
                  <a:cubicBezTo>
                    <a:pt x="185" y="82"/>
                    <a:pt x="185" y="73"/>
                    <a:pt x="175" y="62"/>
                  </a:cubicBezTo>
                  <a:cubicBezTo>
                    <a:pt x="175" y="32"/>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34"/>
            <p:cNvSpPr/>
            <p:nvPr/>
          </p:nvSpPr>
          <p:spPr>
            <a:xfrm>
              <a:off x="-615898"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34"/>
            <p:cNvSpPr/>
            <p:nvPr/>
          </p:nvSpPr>
          <p:spPr>
            <a:xfrm>
              <a:off x="-653733" y="410049"/>
              <a:ext cx="15216" cy="15216"/>
            </a:xfrm>
            <a:custGeom>
              <a:avLst/>
              <a:gdLst/>
              <a:ahLst/>
              <a:cxnLst/>
              <a:rect l="l" t="t" r="r" b="b"/>
              <a:pathLst>
                <a:path w="185" h="185" extrusionOk="0">
                  <a:moveTo>
                    <a:pt x="93" y="0"/>
                  </a:moveTo>
                  <a:cubicBezTo>
                    <a:pt x="42" y="0"/>
                    <a:pt x="1" y="41"/>
                    <a:pt x="1" y="92"/>
                  </a:cubicBezTo>
                  <a:cubicBezTo>
                    <a:pt x="1" y="143"/>
                    <a:pt x="42" y="184"/>
                    <a:pt x="93" y="184"/>
                  </a:cubicBezTo>
                  <a:lnTo>
                    <a:pt x="134" y="184"/>
                  </a:lnTo>
                  <a:cubicBezTo>
                    <a:pt x="154" y="174"/>
                    <a:pt x="175" y="153"/>
                    <a:pt x="175" y="133"/>
                  </a:cubicBezTo>
                  <a:cubicBezTo>
                    <a:pt x="185" y="123"/>
                    <a:pt x="185" y="112"/>
                    <a:pt x="185" y="92"/>
                  </a:cubicBezTo>
                  <a:cubicBezTo>
                    <a:pt x="185" y="82"/>
                    <a:pt x="185" y="71"/>
                    <a:pt x="175" y="62"/>
                  </a:cubicBezTo>
                  <a:cubicBezTo>
                    <a:pt x="175" y="41"/>
                    <a:pt x="154" y="21"/>
                    <a:pt x="134" y="10"/>
                  </a:cubicBezTo>
                  <a:cubicBezTo>
                    <a:pt x="12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34"/>
            <p:cNvSpPr/>
            <p:nvPr/>
          </p:nvSpPr>
          <p:spPr>
            <a:xfrm>
              <a:off x="-730143" y="-426929"/>
              <a:ext cx="16039" cy="15216"/>
            </a:xfrm>
            <a:custGeom>
              <a:avLst/>
              <a:gdLst/>
              <a:ahLst/>
              <a:cxnLst/>
              <a:rect l="l" t="t" r="r" b="b"/>
              <a:pathLst>
                <a:path w="195" h="185" extrusionOk="0">
                  <a:moveTo>
                    <a:pt x="103" y="1"/>
                  </a:moveTo>
                  <a:cubicBezTo>
                    <a:pt x="82" y="1"/>
                    <a:pt x="72" y="1"/>
                    <a:pt x="62" y="11"/>
                  </a:cubicBezTo>
                  <a:cubicBezTo>
                    <a:pt x="41" y="21"/>
                    <a:pt x="21" y="31"/>
                    <a:pt x="10" y="62"/>
                  </a:cubicBezTo>
                  <a:cubicBezTo>
                    <a:pt x="10" y="72"/>
                    <a:pt x="0" y="83"/>
                    <a:pt x="0" y="92"/>
                  </a:cubicBezTo>
                  <a:cubicBezTo>
                    <a:pt x="0" y="144"/>
                    <a:pt x="51" y="185"/>
                    <a:pt x="103" y="185"/>
                  </a:cubicBezTo>
                  <a:cubicBezTo>
                    <a:pt x="153" y="185"/>
                    <a:pt x="194" y="144"/>
                    <a:pt x="194" y="92"/>
                  </a:cubicBezTo>
                  <a:cubicBezTo>
                    <a:pt x="194" y="83"/>
                    <a:pt x="184" y="72"/>
                    <a:pt x="184" y="62"/>
                  </a:cubicBezTo>
                  <a:cubicBezTo>
                    <a:pt x="174" y="31"/>
                    <a:pt x="153" y="21"/>
                    <a:pt x="133" y="11"/>
                  </a:cubicBezTo>
                  <a:cubicBezTo>
                    <a:pt x="123" y="1"/>
                    <a:pt x="112"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34"/>
            <p:cNvSpPr/>
            <p:nvPr/>
          </p:nvSpPr>
          <p:spPr>
            <a:xfrm>
              <a:off x="-729321" y="-492483"/>
              <a:ext cx="8472" cy="5182"/>
            </a:xfrm>
            <a:custGeom>
              <a:avLst/>
              <a:gdLst/>
              <a:ahLst/>
              <a:cxnLst/>
              <a:rect l="l" t="t" r="r" b="b"/>
              <a:pathLst>
                <a:path w="103" h="63" extrusionOk="0">
                  <a:moveTo>
                    <a:pt x="0" y="1"/>
                  </a:moveTo>
                  <a:lnTo>
                    <a:pt x="0" y="1"/>
                  </a:lnTo>
                  <a:cubicBezTo>
                    <a:pt x="21" y="31"/>
                    <a:pt x="52" y="62"/>
                    <a:pt x="93" y="62"/>
                  </a:cubicBezTo>
                  <a:cubicBezTo>
                    <a:pt x="93" y="62"/>
                    <a:pt x="93" y="52"/>
                    <a:pt x="102" y="52"/>
                  </a:cubicBezTo>
                  <a:cubicBezTo>
                    <a:pt x="72" y="42"/>
                    <a:pt x="41" y="2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34"/>
            <p:cNvSpPr/>
            <p:nvPr/>
          </p:nvSpPr>
          <p:spPr>
            <a:xfrm>
              <a:off x="-767978" y="-464765"/>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34"/>
            <p:cNvSpPr/>
            <p:nvPr/>
          </p:nvSpPr>
          <p:spPr>
            <a:xfrm>
              <a:off x="-691486"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34"/>
            <p:cNvSpPr/>
            <p:nvPr/>
          </p:nvSpPr>
          <p:spPr>
            <a:xfrm>
              <a:off x="-805731" y="-426929"/>
              <a:ext cx="15134" cy="15216"/>
            </a:xfrm>
            <a:custGeom>
              <a:avLst/>
              <a:gdLst/>
              <a:ahLst/>
              <a:cxnLst/>
              <a:rect l="l" t="t" r="r" b="b"/>
              <a:pathLst>
                <a:path w="184" h="185" extrusionOk="0">
                  <a:moveTo>
                    <a:pt x="92" y="1"/>
                  </a:moveTo>
                  <a:cubicBezTo>
                    <a:pt x="82" y="1"/>
                    <a:pt x="71" y="1"/>
                    <a:pt x="51" y="11"/>
                  </a:cubicBezTo>
                  <a:cubicBezTo>
                    <a:pt x="30" y="21"/>
                    <a:pt x="20" y="31"/>
                    <a:pt x="10" y="62"/>
                  </a:cubicBezTo>
                  <a:cubicBezTo>
                    <a:pt x="0" y="72"/>
                    <a:pt x="0" y="83"/>
                    <a:pt x="0" y="92"/>
                  </a:cubicBezTo>
                  <a:cubicBezTo>
                    <a:pt x="0" y="144"/>
                    <a:pt x="41" y="185"/>
                    <a:pt x="92" y="185"/>
                  </a:cubicBezTo>
                  <a:cubicBezTo>
                    <a:pt x="102" y="185"/>
                    <a:pt x="112" y="185"/>
                    <a:pt x="123" y="174"/>
                  </a:cubicBezTo>
                  <a:cubicBezTo>
                    <a:pt x="153" y="164"/>
                    <a:pt x="163" y="154"/>
                    <a:pt x="173" y="133"/>
                  </a:cubicBezTo>
                  <a:cubicBezTo>
                    <a:pt x="184" y="113"/>
                    <a:pt x="184" y="103"/>
                    <a:pt x="184" y="92"/>
                  </a:cubicBezTo>
                  <a:cubicBezTo>
                    <a:pt x="184" y="83"/>
                    <a:pt x="184" y="72"/>
                    <a:pt x="173" y="62"/>
                  </a:cubicBezTo>
                  <a:cubicBezTo>
                    <a:pt x="163" y="31"/>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34"/>
            <p:cNvSpPr/>
            <p:nvPr/>
          </p:nvSpPr>
          <p:spPr>
            <a:xfrm>
              <a:off x="-805731" y="-503422"/>
              <a:ext cx="15134" cy="16121"/>
            </a:xfrm>
            <a:custGeom>
              <a:avLst/>
              <a:gdLst/>
              <a:ahLst/>
              <a:cxnLst/>
              <a:rect l="l" t="t" r="r" b="b"/>
              <a:pathLst>
                <a:path w="184" h="196" extrusionOk="0">
                  <a:moveTo>
                    <a:pt x="92" y="1"/>
                  </a:moveTo>
                  <a:cubicBezTo>
                    <a:pt x="41" y="1"/>
                    <a:pt x="0" y="42"/>
                    <a:pt x="0" y="93"/>
                  </a:cubicBezTo>
                  <a:cubicBezTo>
                    <a:pt x="0" y="144"/>
                    <a:pt x="41" y="195"/>
                    <a:pt x="92" y="195"/>
                  </a:cubicBezTo>
                  <a:cubicBezTo>
                    <a:pt x="102" y="195"/>
                    <a:pt x="112" y="185"/>
                    <a:pt x="123" y="185"/>
                  </a:cubicBezTo>
                  <a:cubicBezTo>
                    <a:pt x="153" y="175"/>
                    <a:pt x="163" y="154"/>
                    <a:pt x="173" y="134"/>
                  </a:cubicBezTo>
                  <a:cubicBezTo>
                    <a:pt x="184" y="123"/>
                    <a:pt x="184" y="114"/>
                    <a:pt x="184" y="93"/>
                  </a:cubicBezTo>
                  <a:cubicBezTo>
                    <a:pt x="184" y="82"/>
                    <a:pt x="184" y="73"/>
                    <a:pt x="173" y="62"/>
                  </a:cubicBezTo>
                  <a:cubicBezTo>
                    <a:pt x="163" y="42"/>
                    <a:pt x="153" y="21"/>
                    <a:pt x="123" y="11"/>
                  </a:cubicBezTo>
                  <a:cubicBezTo>
                    <a:pt x="112" y="1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34"/>
            <p:cNvSpPr/>
            <p:nvPr/>
          </p:nvSpPr>
          <p:spPr>
            <a:xfrm>
              <a:off x="-730143" y="-274849"/>
              <a:ext cx="16039" cy="15216"/>
            </a:xfrm>
            <a:custGeom>
              <a:avLst/>
              <a:gdLst/>
              <a:ahLst/>
              <a:cxnLst/>
              <a:rect l="l" t="t" r="r" b="b"/>
              <a:pathLst>
                <a:path w="195" h="185" extrusionOk="0">
                  <a:moveTo>
                    <a:pt x="103" y="1"/>
                  </a:moveTo>
                  <a:cubicBezTo>
                    <a:pt x="62" y="1"/>
                    <a:pt x="31" y="21"/>
                    <a:pt x="10" y="62"/>
                  </a:cubicBezTo>
                  <a:cubicBezTo>
                    <a:pt x="10" y="73"/>
                    <a:pt x="0" y="82"/>
                    <a:pt x="0" y="93"/>
                  </a:cubicBezTo>
                  <a:cubicBezTo>
                    <a:pt x="0" y="123"/>
                    <a:pt x="10" y="144"/>
                    <a:pt x="31" y="164"/>
                  </a:cubicBezTo>
                  <a:cubicBezTo>
                    <a:pt x="51" y="175"/>
                    <a:pt x="72" y="184"/>
                    <a:pt x="103" y="184"/>
                  </a:cubicBezTo>
                  <a:cubicBezTo>
                    <a:pt x="123" y="184"/>
                    <a:pt x="144" y="175"/>
                    <a:pt x="164" y="164"/>
                  </a:cubicBezTo>
                  <a:cubicBezTo>
                    <a:pt x="184" y="144"/>
                    <a:pt x="194" y="123"/>
                    <a:pt x="194" y="93"/>
                  </a:cubicBezTo>
                  <a:cubicBezTo>
                    <a:pt x="194" y="82"/>
                    <a:pt x="184" y="73"/>
                    <a:pt x="184" y="6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34"/>
            <p:cNvSpPr/>
            <p:nvPr/>
          </p:nvSpPr>
          <p:spPr>
            <a:xfrm>
              <a:off x="-730143" y="-350437"/>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34"/>
            <p:cNvSpPr/>
            <p:nvPr/>
          </p:nvSpPr>
          <p:spPr>
            <a:xfrm>
              <a:off x="-767978"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34"/>
            <p:cNvSpPr/>
            <p:nvPr/>
          </p:nvSpPr>
          <p:spPr>
            <a:xfrm>
              <a:off x="-691486"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34"/>
            <p:cNvSpPr/>
            <p:nvPr/>
          </p:nvSpPr>
          <p:spPr>
            <a:xfrm>
              <a:off x="-767978"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34"/>
            <p:cNvSpPr/>
            <p:nvPr/>
          </p:nvSpPr>
          <p:spPr>
            <a:xfrm>
              <a:off x="-691486"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34"/>
            <p:cNvSpPr/>
            <p:nvPr/>
          </p:nvSpPr>
          <p:spPr>
            <a:xfrm>
              <a:off x="-805731" y="-274849"/>
              <a:ext cx="15134" cy="15216"/>
            </a:xfrm>
            <a:custGeom>
              <a:avLst/>
              <a:gdLst/>
              <a:ahLst/>
              <a:cxnLst/>
              <a:rect l="l" t="t" r="r" b="b"/>
              <a:pathLst>
                <a:path w="184" h="185" extrusionOk="0">
                  <a:moveTo>
                    <a:pt x="92" y="1"/>
                  </a:moveTo>
                  <a:cubicBezTo>
                    <a:pt x="51" y="1"/>
                    <a:pt x="20" y="21"/>
                    <a:pt x="10" y="62"/>
                  </a:cubicBezTo>
                  <a:cubicBezTo>
                    <a:pt x="0" y="73"/>
                    <a:pt x="0" y="82"/>
                    <a:pt x="0" y="93"/>
                  </a:cubicBezTo>
                  <a:cubicBezTo>
                    <a:pt x="0" y="123"/>
                    <a:pt x="10" y="144"/>
                    <a:pt x="30" y="164"/>
                  </a:cubicBezTo>
                  <a:cubicBezTo>
                    <a:pt x="41" y="175"/>
                    <a:pt x="61" y="184"/>
                    <a:pt x="92" y="184"/>
                  </a:cubicBezTo>
                  <a:lnTo>
                    <a:pt x="123" y="184"/>
                  </a:lnTo>
                  <a:cubicBezTo>
                    <a:pt x="143" y="175"/>
                    <a:pt x="153" y="164"/>
                    <a:pt x="153" y="164"/>
                  </a:cubicBezTo>
                  <a:cubicBezTo>
                    <a:pt x="163" y="154"/>
                    <a:pt x="173" y="14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34"/>
            <p:cNvSpPr/>
            <p:nvPr/>
          </p:nvSpPr>
          <p:spPr>
            <a:xfrm>
              <a:off x="-805731" y="-350437"/>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02" y="184"/>
                    <a:pt x="112" y="174"/>
                    <a:pt x="123" y="174"/>
                  </a:cubicBezTo>
                  <a:cubicBezTo>
                    <a:pt x="153" y="164"/>
                    <a:pt x="163" y="143"/>
                    <a:pt x="173" y="123"/>
                  </a:cubicBezTo>
                  <a:cubicBezTo>
                    <a:pt x="184" y="113"/>
                    <a:pt x="184" y="102"/>
                    <a:pt x="184" y="92"/>
                  </a:cubicBezTo>
                  <a:cubicBezTo>
                    <a:pt x="184" y="72"/>
                    <a:pt x="184" y="61"/>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34"/>
            <p:cNvSpPr/>
            <p:nvPr/>
          </p:nvSpPr>
          <p:spPr>
            <a:xfrm>
              <a:off x="-730143" y="-122686"/>
              <a:ext cx="16039" cy="15216"/>
            </a:xfrm>
            <a:custGeom>
              <a:avLst/>
              <a:gdLst/>
              <a:ahLst/>
              <a:cxnLst/>
              <a:rect l="l" t="t" r="r" b="b"/>
              <a:pathLst>
                <a:path w="195" h="185" extrusionOk="0">
                  <a:moveTo>
                    <a:pt x="103" y="0"/>
                  </a:moveTo>
                  <a:cubicBezTo>
                    <a:pt x="62" y="0"/>
                    <a:pt x="31" y="30"/>
                    <a:pt x="10" y="61"/>
                  </a:cubicBezTo>
                  <a:cubicBezTo>
                    <a:pt x="10" y="71"/>
                    <a:pt x="0" y="82"/>
                    <a:pt x="0" y="92"/>
                  </a:cubicBezTo>
                  <a:cubicBezTo>
                    <a:pt x="0" y="143"/>
                    <a:pt x="51" y="184"/>
                    <a:pt x="103" y="184"/>
                  </a:cubicBezTo>
                  <a:cubicBezTo>
                    <a:pt x="153" y="184"/>
                    <a:pt x="194" y="143"/>
                    <a:pt x="194" y="92"/>
                  </a:cubicBezTo>
                  <a:cubicBezTo>
                    <a:pt x="194" y="82"/>
                    <a:pt x="184" y="71"/>
                    <a:pt x="184" y="61"/>
                  </a:cubicBezTo>
                  <a:cubicBezTo>
                    <a:pt x="164" y="30"/>
                    <a:pt x="13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34"/>
            <p:cNvSpPr/>
            <p:nvPr/>
          </p:nvSpPr>
          <p:spPr>
            <a:xfrm>
              <a:off x="-730143" y="-198356"/>
              <a:ext cx="16039" cy="15216"/>
            </a:xfrm>
            <a:custGeom>
              <a:avLst/>
              <a:gdLst/>
              <a:ahLst/>
              <a:cxnLst/>
              <a:rect l="l" t="t" r="r" b="b"/>
              <a:pathLst>
                <a:path w="195" h="185" extrusionOk="0">
                  <a:moveTo>
                    <a:pt x="103" y="1"/>
                  </a:moveTo>
                  <a:cubicBezTo>
                    <a:pt x="51" y="1"/>
                    <a:pt x="0" y="42"/>
                    <a:pt x="0" y="92"/>
                  </a:cubicBezTo>
                  <a:cubicBezTo>
                    <a:pt x="0" y="144"/>
                    <a:pt x="51" y="185"/>
                    <a:pt x="103" y="185"/>
                  </a:cubicBezTo>
                  <a:cubicBezTo>
                    <a:pt x="153" y="185"/>
                    <a:pt x="194" y="144"/>
                    <a:pt x="194" y="92"/>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34"/>
            <p:cNvSpPr/>
            <p:nvPr/>
          </p:nvSpPr>
          <p:spPr>
            <a:xfrm>
              <a:off x="-767978"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34"/>
            <p:cNvSpPr/>
            <p:nvPr/>
          </p:nvSpPr>
          <p:spPr>
            <a:xfrm>
              <a:off x="-691486"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34"/>
            <p:cNvSpPr/>
            <p:nvPr/>
          </p:nvSpPr>
          <p:spPr>
            <a:xfrm>
              <a:off x="-767978"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34"/>
            <p:cNvSpPr/>
            <p:nvPr/>
          </p:nvSpPr>
          <p:spPr>
            <a:xfrm>
              <a:off x="-691486"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34"/>
            <p:cNvSpPr/>
            <p:nvPr/>
          </p:nvSpPr>
          <p:spPr>
            <a:xfrm>
              <a:off x="-805731" y="-122686"/>
              <a:ext cx="15134" cy="15216"/>
            </a:xfrm>
            <a:custGeom>
              <a:avLst/>
              <a:gdLst/>
              <a:ahLst/>
              <a:cxnLst/>
              <a:rect l="l" t="t" r="r" b="b"/>
              <a:pathLst>
                <a:path w="184" h="185" extrusionOk="0">
                  <a:moveTo>
                    <a:pt x="92" y="0"/>
                  </a:moveTo>
                  <a:cubicBezTo>
                    <a:pt x="51" y="0"/>
                    <a:pt x="20" y="30"/>
                    <a:pt x="10" y="61"/>
                  </a:cubicBezTo>
                  <a:cubicBezTo>
                    <a:pt x="0" y="71"/>
                    <a:pt x="0" y="82"/>
                    <a:pt x="0" y="92"/>
                  </a:cubicBezTo>
                  <a:cubicBezTo>
                    <a:pt x="0" y="143"/>
                    <a:pt x="41" y="184"/>
                    <a:pt x="92" y="184"/>
                  </a:cubicBezTo>
                  <a:lnTo>
                    <a:pt x="123" y="184"/>
                  </a:lnTo>
                  <a:cubicBezTo>
                    <a:pt x="153" y="173"/>
                    <a:pt x="163" y="153"/>
                    <a:pt x="173" y="133"/>
                  </a:cubicBezTo>
                  <a:cubicBezTo>
                    <a:pt x="184" y="123"/>
                    <a:pt x="184" y="112"/>
                    <a:pt x="184" y="92"/>
                  </a:cubicBezTo>
                  <a:cubicBezTo>
                    <a:pt x="184" y="82"/>
                    <a:pt x="184" y="71"/>
                    <a:pt x="173" y="61"/>
                  </a:cubicBezTo>
                  <a:cubicBezTo>
                    <a:pt x="163" y="41"/>
                    <a:pt x="153" y="21"/>
                    <a:pt x="123" y="10"/>
                  </a:cubicBezTo>
                  <a:cubicBezTo>
                    <a:pt x="112" y="1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34"/>
            <p:cNvSpPr/>
            <p:nvPr/>
          </p:nvSpPr>
          <p:spPr>
            <a:xfrm>
              <a:off x="-805731" y="-198356"/>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02" y="185"/>
                    <a:pt x="112" y="185"/>
                    <a:pt x="123" y="174"/>
                  </a:cubicBezTo>
                  <a:cubicBezTo>
                    <a:pt x="153" y="164"/>
                    <a:pt x="163" y="144"/>
                    <a:pt x="173" y="123"/>
                  </a:cubicBezTo>
                  <a:cubicBezTo>
                    <a:pt x="184" y="113"/>
                    <a:pt x="184" y="103"/>
                    <a:pt x="184" y="92"/>
                  </a:cubicBezTo>
                  <a:cubicBezTo>
                    <a:pt x="184" y="72"/>
                    <a:pt x="184" y="62"/>
                    <a:pt x="173" y="51"/>
                  </a:cubicBezTo>
                  <a:cubicBezTo>
                    <a:pt x="163" y="31"/>
                    <a:pt x="153" y="10"/>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34"/>
            <p:cNvSpPr/>
            <p:nvPr/>
          </p:nvSpPr>
          <p:spPr>
            <a:xfrm>
              <a:off x="-730143" y="29313"/>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34"/>
            <p:cNvSpPr/>
            <p:nvPr/>
          </p:nvSpPr>
          <p:spPr>
            <a:xfrm>
              <a:off x="-730143" y="-46275"/>
              <a:ext cx="16039" cy="15216"/>
            </a:xfrm>
            <a:custGeom>
              <a:avLst/>
              <a:gdLst/>
              <a:ahLst/>
              <a:cxnLst/>
              <a:rect l="l" t="t" r="r" b="b"/>
              <a:pathLst>
                <a:path w="195" h="185" extrusionOk="0">
                  <a:moveTo>
                    <a:pt x="103" y="0"/>
                  </a:moveTo>
                  <a:cubicBezTo>
                    <a:pt x="51" y="0"/>
                    <a:pt x="0" y="41"/>
                    <a:pt x="0" y="93"/>
                  </a:cubicBezTo>
                  <a:cubicBezTo>
                    <a:pt x="0" y="143"/>
                    <a:pt x="51" y="184"/>
                    <a:pt x="103" y="184"/>
                  </a:cubicBezTo>
                  <a:cubicBezTo>
                    <a:pt x="153" y="184"/>
                    <a:pt x="194" y="143"/>
                    <a:pt x="194" y="93"/>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34"/>
            <p:cNvSpPr/>
            <p:nvPr/>
          </p:nvSpPr>
          <p:spPr>
            <a:xfrm>
              <a:off x="-767978"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34"/>
            <p:cNvSpPr/>
            <p:nvPr/>
          </p:nvSpPr>
          <p:spPr>
            <a:xfrm>
              <a:off x="-691486"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34"/>
            <p:cNvSpPr/>
            <p:nvPr/>
          </p:nvSpPr>
          <p:spPr>
            <a:xfrm>
              <a:off x="-767978"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34"/>
            <p:cNvSpPr/>
            <p:nvPr/>
          </p:nvSpPr>
          <p:spPr>
            <a:xfrm>
              <a:off x="-691486"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34"/>
            <p:cNvSpPr/>
            <p:nvPr/>
          </p:nvSpPr>
          <p:spPr>
            <a:xfrm>
              <a:off x="-805731" y="29313"/>
              <a:ext cx="15134" cy="15216"/>
            </a:xfrm>
            <a:custGeom>
              <a:avLst/>
              <a:gdLst/>
              <a:ahLst/>
              <a:cxnLst/>
              <a:rect l="l" t="t" r="r" b="b"/>
              <a:pathLst>
                <a:path w="184" h="185" extrusionOk="0">
                  <a:moveTo>
                    <a:pt x="92" y="1"/>
                  </a:moveTo>
                  <a:cubicBezTo>
                    <a:pt x="41" y="1"/>
                    <a:pt x="0" y="42"/>
                    <a:pt x="0" y="93"/>
                  </a:cubicBezTo>
                  <a:cubicBezTo>
                    <a:pt x="0" y="144"/>
                    <a:pt x="41" y="185"/>
                    <a:pt x="92" y="185"/>
                  </a:cubicBezTo>
                  <a:lnTo>
                    <a:pt x="123" y="185"/>
                  </a:lnTo>
                  <a:cubicBezTo>
                    <a:pt x="153" y="175"/>
                    <a:pt x="163" y="155"/>
                    <a:pt x="173" y="134"/>
                  </a:cubicBezTo>
                  <a:cubicBezTo>
                    <a:pt x="184" y="124"/>
                    <a:pt x="184" y="114"/>
                    <a:pt x="184" y="93"/>
                  </a:cubicBezTo>
                  <a:cubicBezTo>
                    <a:pt x="184" y="83"/>
                    <a:pt x="184" y="73"/>
                    <a:pt x="173" y="62"/>
                  </a:cubicBezTo>
                  <a:cubicBezTo>
                    <a:pt x="163" y="42"/>
                    <a:pt x="153" y="21"/>
                    <a:pt x="123" y="12"/>
                  </a:cubicBezTo>
                  <a:cubicBezTo>
                    <a:pt x="112" y="12"/>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34"/>
            <p:cNvSpPr/>
            <p:nvPr/>
          </p:nvSpPr>
          <p:spPr>
            <a:xfrm>
              <a:off x="-805731" y="-46275"/>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1"/>
                    <a:pt x="153" y="11"/>
                    <a:pt x="123" y="11"/>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34"/>
            <p:cNvSpPr/>
            <p:nvPr/>
          </p:nvSpPr>
          <p:spPr>
            <a:xfrm>
              <a:off x="-730143" y="182298"/>
              <a:ext cx="16039" cy="15216"/>
            </a:xfrm>
            <a:custGeom>
              <a:avLst/>
              <a:gdLst/>
              <a:ahLst/>
              <a:cxnLst/>
              <a:rect l="l" t="t" r="r" b="b"/>
              <a:pathLst>
                <a:path w="195" h="185" extrusionOk="0">
                  <a:moveTo>
                    <a:pt x="62" y="0"/>
                  </a:moveTo>
                  <a:cubicBezTo>
                    <a:pt x="41" y="11"/>
                    <a:pt x="21" y="31"/>
                    <a:pt x="10" y="52"/>
                  </a:cubicBezTo>
                  <a:cubicBezTo>
                    <a:pt x="10" y="62"/>
                    <a:pt x="0" y="72"/>
                    <a:pt x="0" y="93"/>
                  </a:cubicBezTo>
                  <a:cubicBezTo>
                    <a:pt x="0" y="143"/>
                    <a:pt x="51" y="184"/>
                    <a:pt x="103" y="184"/>
                  </a:cubicBezTo>
                  <a:cubicBezTo>
                    <a:pt x="153" y="184"/>
                    <a:pt x="194" y="143"/>
                    <a:pt x="194" y="93"/>
                  </a:cubicBezTo>
                  <a:cubicBezTo>
                    <a:pt x="194" y="72"/>
                    <a:pt x="184" y="62"/>
                    <a:pt x="184" y="52"/>
                  </a:cubicBezTo>
                  <a:cubicBezTo>
                    <a:pt x="174"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34"/>
            <p:cNvSpPr/>
            <p:nvPr/>
          </p:nvSpPr>
          <p:spPr>
            <a:xfrm>
              <a:off x="-730143" y="105888"/>
              <a:ext cx="16039" cy="15134"/>
            </a:xfrm>
            <a:custGeom>
              <a:avLst/>
              <a:gdLst/>
              <a:ahLst/>
              <a:cxnLst/>
              <a:rect l="l" t="t" r="r" b="b"/>
              <a:pathLst>
                <a:path w="195" h="184"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34"/>
            <p:cNvSpPr/>
            <p:nvPr/>
          </p:nvSpPr>
          <p:spPr>
            <a:xfrm>
              <a:off x="-767978"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34"/>
            <p:cNvSpPr/>
            <p:nvPr/>
          </p:nvSpPr>
          <p:spPr>
            <a:xfrm>
              <a:off x="-691486"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34"/>
            <p:cNvSpPr/>
            <p:nvPr/>
          </p:nvSpPr>
          <p:spPr>
            <a:xfrm>
              <a:off x="-767978"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34"/>
            <p:cNvSpPr/>
            <p:nvPr/>
          </p:nvSpPr>
          <p:spPr>
            <a:xfrm>
              <a:off x="-691486"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34"/>
            <p:cNvSpPr/>
            <p:nvPr/>
          </p:nvSpPr>
          <p:spPr>
            <a:xfrm>
              <a:off x="-805731" y="182298"/>
              <a:ext cx="15134" cy="15216"/>
            </a:xfrm>
            <a:custGeom>
              <a:avLst/>
              <a:gdLst/>
              <a:ahLst/>
              <a:cxnLst/>
              <a:rect l="l" t="t" r="r" b="b"/>
              <a:pathLst>
                <a:path w="184" h="185" extrusionOk="0">
                  <a:moveTo>
                    <a:pt x="51" y="0"/>
                  </a:moveTo>
                  <a:cubicBezTo>
                    <a:pt x="30" y="11"/>
                    <a:pt x="20" y="31"/>
                    <a:pt x="10" y="52"/>
                  </a:cubicBezTo>
                  <a:cubicBezTo>
                    <a:pt x="0" y="62"/>
                    <a:pt x="0" y="72"/>
                    <a:pt x="0" y="93"/>
                  </a:cubicBezTo>
                  <a:cubicBezTo>
                    <a:pt x="0" y="143"/>
                    <a:pt x="41" y="184"/>
                    <a:pt x="92" y="184"/>
                  </a:cubicBezTo>
                  <a:cubicBezTo>
                    <a:pt x="102" y="184"/>
                    <a:pt x="112" y="174"/>
                    <a:pt x="123" y="174"/>
                  </a:cubicBezTo>
                  <a:cubicBezTo>
                    <a:pt x="153" y="164"/>
                    <a:pt x="163" y="143"/>
                    <a:pt x="173" y="123"/>
                  </a:cubicBezTo>
                  <a:cubicBezTo>
                    <a:pt x="184" y="113"/>
                    <a:pt x="184" y="102"/>
                    <a:pt x="184" y="93"/>
                  </a:cubicBezTo>
                  <a:cubicBezTo>
                    <a:pt x="184" y="72"/>
                    <a:pt x="184" y="62"/>
                    <a:pt x="173" y="52"/>
                  </a:cubicBezTo>
                  <a:cubicBezTo>
                    <a:pt x="163" y="31"/>
                    <a:pt x="15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34"/>
            <p:cNvSpPr/>
            <p:nvPr/>
          </p:nvSpPr>
          <p:spPr>
            <a:xfrm>
              <a:off x="-805731" y="105888"/>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02" y="184"/>
                    <a:pt x="112" y="184"/>
                    <a:pt x="123" y="173"/>
                  </a:cubicBezTo>
                  <a:cubicBezTo>
                    <a:pt x="153" y="163"/>
                    <a:pt x="163" y="153"/>
                    <a:pt x="173" y="132"/>
                  </a:cubicBezTo>
                  <a:cubicBezTo>
                    <a:pt x="184" y="112"/>
                    <a:pt x="184" y="102"/>
                    <a:pt x="184" y="92"/>
                  </a:cubicBezTo>
                  <a:cubicBezTo>
                    <a:pt x="184" y="82"/>
                    <a:pt x="184" y="71"/>
                    <a:pt x="173" y="51"/>
                  </a:cubicBezTo>
                  <a:cubicBezTo>
                    <a:pt x="163" y="30"/>
                    <a:pt x="153" y="20"/>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34"/>
            <p:cNvSpPr/>
            <p:nvPr/>
          </p:nvSpPr>
          <p:spPr>
            <a:xfrm>
              <a:off x="-730143" y="334379"/>
              <a:ext cx="16039" cy="15216"/>
            </a:xfrm>
            <a:custGeom>
              <a:avLst/>
              <a:gdLst/>
              <a:ahLst/>
              <a:cxnLst/>
              <a:rect l="l" t="t" r="r" b="b"/>
              <a:pathLst>
                <a:path w="195" h="185" extrusionOk="0">
                  <a:moveTo>
                    <a:pt x="103" y="1"/>
                  </a:moveTo>
                  <a:cubicBezTo>
                    <a:pt x="62" y="1"/>
                    <a:pt x="31" y="21"/>
                    <a:pt x="10" y="52"/>
                  </a:cubicBezTo>
                  <a:cubicBezTo>
                    <a:pt x="10" y="62"/>
                    <a:pt x="0" y="72"/>
                    <a:pt x="0" y="92"/>
                  </a:cubicBezTo>
                  <a:cubicBezTo>
                    <a:pt x="0" y="113"/>
                    <a:pt x="10" y="133"/>
                    <a:pt x="31" y="154"/>
                  </a:cubicBezTo>
                  <a:cubicBezTo>
                    <a:pt x="51" y="174"/>
                    <a:pt x="72" y="185"/>
                    <a:pt x="103" y="185"/>
                  </a:cubicBezTo>
                  <a:cubicBezTo>
                    <a:pt x="123" y="185"/>
                    <a:pt x="144" y="174"/>
                    <a:pt x="164" y="154"/>
                  </a:cubicBezTo>
                  <a:cubicBezTo>
                    <a:pt x="184" y="133"/>
                    <a:pt x="194" y="113"/>
                    <a:pt x="194" y="92"/>
                  </a:cubicBezTo>
                  <a:cubicBezTo>
                    <a:pt x="194" y="72"/>
                    <a:pt x="184" y="62"/>
                    <a:pt x="184" y="52"/>
                  </a:cubicBezTo>
                  <a:cubicBezTo>
                    <a:pt x="164" y="21"/>
                    <a:pt x="13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34"/>
            <p:cNvSpPr/>
            <p:nvPr/>
          </p:nvSpPr>
          <p:spPr>
            <a:xfrm>
              <a:off x="-730143" y="257886"/>
              <a:ext cx="16039" cy="15216"/>
            </a:xfrm>
            <a:custGeom>
              <a:avLst/>
              <a:gdLst/>
              <a:ahLst/>
              <a:cxnLst/>
              <a:rect l="l" t="t" r="r" b="b"/>
              <a:pathLst>
                <a:path w="195" h="185" extrusionOk="0">
                  <a:moveTo>
                    <a:pt x="103" y="1"/>
                  </a:moveTo>
                  <a:cubicBezTo>
                    <a:pt x="51" y="1"/>
                    <a:pt x="0" y="42"/>
                    <a:pt x="0" y="93"/>
                  </a:cubicBezTo>
                  <a:cubicBezTo>
                    <a:pt x="0" y="144"/>
                    <a:pt x="51" y="185"/>
                    <a:pt x="103" y="185"/>
                  </a:cubicBezTo>
                  <a:cubicBezTo>
                    <a:pt x="153" y="185"/>
                    <a:pt x="194" y="144"/>
                    <a:pt x="194" y="93"/>
                  </a:cubicBezTo>
                  <a:cubicBezTo>
                    <a:pt x="194" y="42"/>
                    <a:pt x="15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34"/>
            <p:cNvSpPr/>
            <p:nvPr/>
          </p:nvSpPr>
          <p:spPr>
            <a:xfrm>
              <a:off x="-767978"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34"/>
            <p:cNvSpPr/>
            <p:nvPr/>
          </p:nvSpPr>
          <p:spPr>
            <a:xfrm>
              <a:off x="-691486"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34"/>
            <p:cNvSpPr/>
            <p:nvPr/>
          </p:nvSpPr>
          <p:spPr>
            <a:xfrm>
              <a:off x="-767978"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34"/>
            <p:cNvSpPr/>
            <p:nvPr/>
          </p:nvSpPr>
          <p:spPr>
            <a:xfrm>
              <a:off x="-691486"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34"/>
            <p:cNvSpPr/>
            <p:nvPr/>
          </p:nvSpPr>
          <p:spPr>
            <a:xfrm>
              <a:off x="-805731" y="334379"/>
              <a:ext cx="15134" cy="15216"/>
            </a:xfrm>
            <a:custGeom>
              <a:avLst/>
              <a:gdLst/>
              <a:ahLst/>
              <a:cxnLst/>
              <a:rect l="l" t="t" r="r" b="b"/>
              <a:pathLst>
                <a:path w="184" h="185" extrusionOk="0">
                  <a:moveTo>
                    <a:pt x="92" y="1"/>
                  </a:moveTo>
                  <a:cubicBezTo>
                    <a:pt x="51" y="1"/>
                    <a:pt x="20" y="21"/>
                    <a:pt x="10" y="52"/>
                  </a:cubicBezTo>
                  <a:cubicBezTo>
                    <a:pt x="0" y="62"/>
                    <a:pt x="0" y="72"/>
                    <a:pt x="0" y="92"/>
                  </a:cubicBezTo>
                  <a:cubicBezTo>
                    <a:pt x="0" y="113"/>
                    <a:pt x="10" y="133"/>
                    <a:pt x="30" y="154"/>
                  </a:cubicBezTo>
                  <a:cubicBezTo>
                    <a:pt x="41" y="174"/>
                    <a:pt x="61" y="185"/>
                    <a:pt x="92" y="185"/>
                  </a:cubicBezTo>
                  <a:cubicBezTo>
                    <a:pt x="102" y="185"/>
                    <a:pt x="112" y="185"/>
                    <a:pt x="123" y="174"/>
                  </a:cubicBezTo>
                  <a:cubicBezTo>
                    <a:pt x="143" y="174"/>
                    <a:pt x="153" y="164"/>
                    <a:pt x="153" y="154"/>
                  </a:cubicBezTo>
                  <a:cubicBezTo>
                    <a:pt x="163" y="144"/>
                    <a:pt x="173" y="133"/>
                    <a:pt x="173" y="123"/>
                  </a:cubicBezTo>
                  <a:cubicBezTo>
                    <a:pt x="184" y="113"/>
                    <a:pt x="184" y="103"/>
                    <a:pt x="184" y="92"/>
                  </a:cubicBezTo>
                  <a:cubicBezTo>
                    <a:pt x="184" y="72"/>
                    <a:pt x="184" y="62"/>
                    <a:pt x="173" y="52"/>
                  </a:cubicBezTo>
                  <a:cubicBezTo>
                    <a:pt x="163" y="31"/>
                    <a:pt x="153"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34"/>
            <p:cNvSpPr/>
            <p:nvPr/>
          </p:nvSpPr>
          <p:spPr>
            <a:xfrm>
              <a:off x="-805731" y="257886"/>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02" y="185"/>
                    <a:pt x="112" y="185"/>
                    <a:pt x="123" y="175"/>
                  </a:cubicBezTo>
                  <a:cubicBezTo>
                    <a:pt x="153" y="175"/>
                    <a:pt x="163" y="154"/>
                    <a:pt x="173" y="134"/>
                  </a:cubicBezTo>
                  <a:cubicBezTo>
                    <a:pt x="184" y="123"/>
                    <a:pt x="184" y="103"/>
                    <a:pt x="184" y="93"/>
                  </a:cubicBezTo>
                  <a:cubicBezTo>
                    <a:pt x="184" y="82"/>
                    <a:pt x="184" y="73"/>
                    <a:pt x="173" y="62"/>
                  </a:cubicBezTo>
                  <a:cubicBezTo>
                    <a:pt x="163" y="32"/>
                    <a:pt x="153" y="2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34"/>
            <p:cNvSpPr/>
            <p:nvPr/>
          </p:nvSpPr>
          <p:spPr>
            <a:xfrm>
              <a:off x="-730143" y="486460"/>
              <a:ext cx="12666" cy="8472"/>
            </a:xfrm>
            <a:custGeom>
              <a:avLst/>
              <a:gdLst/>
              <a:ahLst/>
              <a:cxnLst/>
              <a:rect l="l" t="t" r="r" b="b"/>
              <a:pathLst>
                <a:path w="154" h="103" extrusionOk="0">
                  <a:moveTo>
                    <a:pt x="103" y="1"/>
                  </a:moveTo>
                  <a:cubicBezTo>
                    <a:pt x="62" y="1"/>
                    <a:pt x="31" y="21"/>
                    <a:pt x="10" y="52"/>
                  </a:cubicBezTo>
                  <a:cubicBezTo>
                    <a:pt x="10" y="62"/>
                    <a:pt x="0" y="82"/>
                    <a:pt x="0" y="93"/>
                  </a:cubicBezTo>
                  <a:cubicBezTo>
                    <a:pt x="0" y="93"/>
                    <a:pt x="10" y="93"/>
                    <a:pt x="10" y="103"/>
                  </a:cubicBezTo>
                  <a:cubicBezTo>
                    <a:pt x="10" y="93"/>
                    <a:pt x="21" y="93"/>
                    <a:pt x="21" y="93"/>
                  </a:cubicBezTo>
                  <a:cubicBezTo>
                    <a:pt x="72" y="73"/>
                    <a:pt x="112" y="41"/>
                    <a:pt x="153" y="21"/>
                  </a:cubicBezTo>
                  <a:cubicBezTo>
                    <a:pt x="144" y="11"/>
                    <a:pt x="123"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34"/>
            <p:cNvSpPr/>
            <p:nvPr/>
          </p:nvSpPr>
          <p:spPr>
            <a:xfrm>
              <a:off x="-730143" y="410049"/>
              <a:ext cx="16039" cy="15216"/>
            </a:xfrm>
            <a:custGeom>
              <a:avLst/>
              <a:gdLst/>
              <a:ahLst/>
              <a:cxnLst/>
              <a:rect l="l" t="t" r="r" b="b"/>
              <a:pathLst>
                <a:path w="195" h="185" extrusionOk="0">
                  <a:moveTo>
                    <a:pt x="103" y="0"/>
                  </a:moveTo>
                  <a:cubicBezTo>
                    <a:pt x="51" y="0"/>
                    <a:pt x="0" y="41"/>
                    <a:pt x="0" y="92"/>
                  </a:cubicBezTo>
                  <a:cubicBezTo>
                    <a:pt x="0" y="143"/>
                    <a:pt x="51" y="184"/>
                    <a:pt x="103" y="184"/>
                  </a:cubicBezTo>
                  <a:cubicBezTo>
                    <a:pt x="153" y="184"/>
                    <a:pt x="194" y="143"/>
                    <a:pt x="194" y="92"/>
                  </a:cubicBezTo>
                  <a:cubicBezTo>
                    <a:pt x="194" y="41"/>
                    <a:pt x="153"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34"/>
            <p:cNvSpPr/>
            <p:nvPr/>
          </p:nvSpPr>
          <p:spPr>
            <a:xfrm>
              <a:off x="-767978" y="447802"/>
              <a:ext cx="15216" cy="16121"/>
            </a:xfrm>
            <a:custGeom>
              <a:avLst/>
              <a:gdLst/>
              <a:ahLst/>
              <a:cxnLst/>
              <a:rect l="l" t="t" r="r" b="b"/>
              <a:pathLst>
                <a:path w="185" h="196" extrusionOk="0">
                  <a:moveTo>
                    <a:pt x="93" y="1"/>
                  </a:moveTo>
                  <a:cubicBezTo>
                    <a:pt x="41" y="1"/>
                    <a:pt x="0" y="52"/>
                    <a:pt x="0" y="103"/>
                  </a:cubicBezTo>
                  <a:cubicBezTo>
                    <a:pt x="0" y="154"/>
                    <a:pt x="41" y="195"/>
                    <a:pt x="93" y="195"/>
                  </a:cubicBezTo>
                  <a:cubicBezTo>
                    <a:pt x="143" y="195"/>
                    <a:pt x="184" y="154"/>
                    <a:pt x="184" y="103"/>
                  </a:cubicBezTo>
                  <a:cubicBezTo>
                    <a:pt x="184" y="5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34"/>
            <p:cNvSpPr/>
            <p:nvPr/>
          </p:nvSpPr>
          <p:spPr>
            <a:xfrm>
              <a:off x="-691486"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34"/>
            <p:cNvSpPr/>
            <p:nvPr/>
          </p:nvSpPr>
          <p:spPr>
            <a:xfrm>
              <a:off x="-767978"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34"/>
            <p:cNvSpPr/>
            <p:nvPr/>
          </p:nvSpPr>
          <p:spPr>
            <a:xfrm>
              <a:off x="-691486"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34"/>
            <p:cNvSpPr/>
            <p:nvPr/>
          </p:nvSpPr>
          <p:spPr>
            <a:xfrm>
              <a:off x="-805731" y="486460"/>
              <a:ext cx="15134" cy="15216"/>
            </a:xfrm>
            <a:custGeom>
              <a:avLst/>
              <a:gdLst/>
              <a:ahLst/>
              <a:cxnLst/>
              <a:rect l="l" t="t" r="r" b="b"/>
              <a:pathLst>
                <a:path w="184" h="185" extrusionOk="0">
                  <a:moveTo>
                    <a:pt x="92" y="1"/>
                  </a:moveTo>
                  <a:cubicBezTo>
                    <a:pt x="51" y="1"/>
                    <a:pt x="20" y="21"/>
                    <a:pt x="10" y="52"/>
                  </a:cubicBezTo>
                  <a:cubicBezTo>
                    <a:pt x="0" y="62"/>
                    <a:pt x="0" y="82"/>
                    <a:pt x="0" y="93"/>
                  </a:cubicBezTo>
                  <a:cubicBezTo>
                    <a:pt x="0" y="144"/>
                    <a:pt x="41" y="184"/>
                    <a:pt x="92" y="184"/>
                  </a:cubicBezTo>
                  <a:cubicBezTo>
                    <a:pt x="102" y="184"/>
                    <a:pt x="112" y="184"/>
                    <a:pt x="123" y="175"/>
                  </a:cubicBezTo>
                  <a:cubicBezTo>
                    <a:pt x="153" y="164"/>
                    <a:pt x="163" y="154"/>
                    <a:pt x="173" y="123"/>
                  </a:cubicBezTo>
                  <a:cubicBezTo>
                    <a:pt x="184" y="113"/>
                    <a:pt x="184" y="103"/>
                    <a:pt x="184" y="93"/>
                  </a:cubicBezTo>
                  <a:cubicBezTo>
                    <a:pt x="184" y="82"/>
                    <a:pt x="184" y="62"/>
                    <a:pt x="173" y="52"/>
                  </a:cubicBezTo>
                  <a:cubicBezTo>
                    <a:pt x="163" y="32"/>
                    <a:pt x="153" y="11"/>
                    <a:pt x="123" y="11"/>
                  </a:cubicBezTo>
                  <a:cubicBezTo>
                    <a:pt x="112" y="1"/>
                    <a:pt x="10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34"/>
            <p:cNvSpPr/>
            <p:nvPr/>
          </p:nvSpPr>
          <p:spPr>
            <a:xfrm>
              <a:off x="-805731" y="410049"/>
              <a:ext cx="15134" cy="15216"/>
            </a:xfrm>
            <a:custGeom>
              <a:avLst/>
              <a:gdLst/>
              <a:ahLst/>
              <a:cxnLst/>
              <a:rect l="l" t="t" r="r" b="b"/>
              <a:pathLst>
                <a:path w="184" h="185" extrusionOk="0">
                  <a:moveTo>
                    <a:pt x="92" y="0"/>
                  </a:moveTo>
                  <a:cubicBezTo>
                    <a:pt x="41" y="0"/>
                    <a:pt x="0" y="41"/>
                    <a:pt x="0" y="92"/>
                  </a:cubicBezTo>
                  <a:cubicBezTo>
                    <a:pt x="0" y="143"/>
                    <a:pt x="41" y="184"/>
                    <a:pt x="92" y="184"/>
                  </a:cubicBezTo>
                  <a:lnTo>
                    <a:pt x="123" y="184"/>
                  </a:lnTo>
                  <a:cubicBezTo>
                    <a:pt x="153" y="174"/>
                    <a:pt x="163" y="153"/>
                    <a:pt x="173" y="133"/>
                  </a:cubicBezTo>
                  <a:cubicBezTo>
                    <a:pt x="184" y="123"/>
                    <a:pt x="184" y="112"/>
                    <a:pt x="184" y="92"/>
                  </a:cubicBezTo>
                  <a:cubicBezTo>
                    <a:pt x="184" y="82"/>
                    <a:pt x="184" y="71"/>
                    <a:pt x="173" y="62"/>
                  </a:cubicBezTo>
                  <a:cubicBezTo>
                    <a:pt x="163" y="41"/>
                    <a:pt x="153" y="21"/>
                    <a:pt x="123" y="10"/>
                  </a:cubicBezTo>
                  <a:cubicBezTo>
                    <a:pt x="112" y="0"/>
                    <a:pt x="102"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34"/>
            <p:cNvSpPr/>
            <p:nvPr/>
          </p:nvSpPr>
          <p:spPr>
            <a:xfrm>
              <a:off x="-882306" y="-426929"/>
              <a:ext cx="15216" cy="15216"/>
            </a:xfrm>
            <a:custGeom>
              <a:avLst/>
              <a:gdLst/>
              <a:ahLst/>
              <a:cxnLst/>
              <a:rect l="l" t="t" r="r" b="b"/>
              <a:pathLst>
                <a:path w="185" h="185" extrusionOk="0">
                  <a:moveTo>
                    <a:pt x="93" y="1"/>
                  </a:moveTo>
                  <a:cubicBezTo>
                    <a:pt x="83" y="1"/>
                    <a:pt x="73" y="1"/>
                    <a:pt x="62" y="11"/>
                  </a:cubicBezTo>
                  <a:cubicBezTo>
                    <a:pt x="42" y="21"/>
                    <a:pt x="21" y="31"/>
                    <a:pt x="12" y="62"/>
                  </a:cubicBezTo>
                  <a:cubicBezTo>
                    <a:pt x="12" y="72"/>
                    <a:pt x="1" y="83"/>
                    <a:pt x="1" y="92"/>
                  </a:cubicBezTo>
                  <a:cubicBezTo>
                    <a:pt x="1" y="144"/>
                    <a:pt x="42" y="185"/>
                    <a:pt x="93" y="185"/>
                  </a:cubicBezTo>
                  <a:cubicBezTo>
                    <a:pt x="144" y="185"/>
                    <a:pt x="185" y="144"/>
                    <a:pt x="185" y="92"/>
                  </a:cubicBezTo>
                  <a:lnTo>
                    <a:pt x="185" y="62"/>
                  </a:lnTo>
                  <a:cubicBezTo>
                    <a:pt x="175" y="31"/>
                    <a:pt x="155" y="21"/>
                    <a:pt x="134" y="11"/>
                  </a:cubicBezTo>
                  <a:cubicBezTo>
                    <a:pt x="124" y="1"/>
                    <a:pt x="11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34"/>
            <p:cNvSpPr/>
            <p:nvPr/>
          </p:nvSpPr>
          <p:spPr>
            <a:xfrm>
              <a:off x="-882306" y="-503422"/>
              <a:ext cx="15216" cy="16121"/>
            </a:xfrm>
            <a:custGeom>
              <a:avLst/>
              <a:gdLst/>
              <a:ahLst/>
              <a:cxnLst/>
              <a:rect l="l" t="t" r="r" b="b"/>
              <a:pathLst>
                <a:path w="185" h="196" extrusionOk="0">
                  <a:moveTo>
                    <a:pt x="93" y="1"/>
                  </a:moveTo>
                  <a:cubicBezTo>
                    <a:pt x="42" y="1"/>
                    <a:pt x="1" y="42"/>
                    <a:pt x="1" y="93"/>
                  </a:cubicBezTo>
                  <a:cubicBezTo>
                    <a:pt x="1" y="144"/>
                    <a:pt x="42"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34"/>
            <p:cNvSpPr/>
            <p:nvPr/>
          </p:nvSpPr>
          <p:spPr>
            <a:xfrm>
              <a:off x="-920059" y="-464765"/>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34"/>
            <p:cNvSpPr/>
            <p:nvPr/>
          </p:nvSpPr>
          <p:spPr>
            <a:xfrm>
              <a:off x="-843649" y="-464765"/>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34"/>
            <p:cNvSpPr/>
            <p:nvPr/>
          </p:nvSpPr>
          <p:spPr>
            <a:xfrm>
              <a:off x="-920059" y="-541175"/>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34"/>
            <p:cNvSpPr/>
            <p:nvPr/>
          </p:nvSpPr>
          <p:spPr>
            <a:xfrm>
              <a:off x="-843649" y="-532785"/>
              <a:ext cx="13571" cy="6827"/>
            </a:xfrm>
            <a:custGeom>
              <a:avLst/>
              <a:gdLst/>
              <a:ahLst/>
              <a:cxnLst/>
              <a:rect l="l" t="t" r="r" b="b"/>
              <a:pathLst>
                <a:path w="165" h="83" extrusionOk="0">
                  <a:moveTo>
                    <a:pt x="1" y="1"/>
                  </a:moveTo>
                  <a:cubicBezTo>
                    <a:pt x="1" y="51"/>
                    <a:pt x="42" y="82"/>
                    <a:pt x="93" y="82"/>
                  </a:cubicBezTo>
                  <a:cubicBezTo>
                    <a:pt x="123" y="82"/>
                    <a:pt x="155" y="62"/>
                    <a:pt x="164" y="41"/>
                  </a:cubicBezTo>
                  <a:cubicBezTo>
                    <a:pt x="114" y="31"/>
                    <a:pt x="52" y="10"/>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34"/>
            <p:cNvSpPr/>
            <p:nvPr/>
          </p:nvSpPr>
          <p:spPr>
            <a:xfrm>
              <a:off x="-957894" y="-426929"/>
              <a:ext cx="15216" cy="15216"/>
            </a:xfrm>
            <a:custGeom>
              <a:avLst/>
              <a:gdLst/>
              <a:ahLst/>
              <a:cxnLst/>
              <a:rect l="l" t="t" r="r" b="b"/>
              <a:pathLst>
                <a:path w="185" h="185" extrusionOk="0">
                  <a:moveTo>
                    <a:pt x="93" y="1"/>
                  </a:moveTo>
                  <a:cubicBezTo>
                    <a:pt x="82" y="1"/>
                    <a:pt x="62" y="1"/>
                    <a:pt x="52" y="11"/>
                  </a:cubicBezTo>
                  <a:cubicBezTo>
                    <a:pt x="32" y="21"/>
                    <a:pt x="11" y="31"/>
                    <a:pt x="0" y="62"/>
                  </a:cubicBezTo>
                  <a:lnTo>
                    <a:pt x="0" y="92"/>
                  </a:lnTo>
                  <a:cubicBezTo>
                    <a:pt x="0" y="133"/>
                    <a:pt x="21" y="164"/>
                    <a:pt x="52" y="174"/>
                  </a:cubicBezTo>
                  <a:cubicBezTo>
                    <a:pt x="62" y="185"/>
                    <a:pt x="82" y="185"/>
                    <a:pt x="93" y="185"/>
                  </a:cubicBezTo>
                  <a:cubicBezTo>
                    <a:pt x="103" y="185"/>
                    <a:pt x="113" y="185"/>
                    <a:pt x="123" y="174"/>
                  </a:cubicBezTo>
                  <a:cubicBezTo>
                    <a:pt x="164" y="164"/>
                    <a:pt x="184" y="133"/>
                    <a:pt x="184" y="92"/>
                  </a:cubicBezTo>
                  <a:cubicBezTo>
                    <a:pt x="184" y="83"/>
                    <a:pt x="184" y="72"/>
                    <a:pt x="175" y="62"/>
                  </a:cubicBezTo>
                  <a:cubicBezTo>
                    <a:pt x="164" y="31"/>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34"/>
            <p:cNvSpPr/>
            <p:nvPr/>
          </p:nvSpPr>
          <p:spPr>
            <a:xfrm>
              <a:off x="-957894" y="-503422"/>
              <a:ext cx="15216" cy="16121"/>
            </a:xfrm>
            <a:custGeom>
              <a:avLst/>
              <a:gdLst/>
              <a:ahLst/>
              <a:cxnLst/>
              <a:rect l="l" t="t" r="r" b="b"/>
              <a:pathLst>
                <a:path w="185" h="196" extrusionOk="0">
                  <a:moveTo>
                    <a:pt x="93" y="1"/>
                  </a:moveTo>
                  <a:cubicBezTo>
                    <a:pt x="82" y="1"/>
                    <a:pt x="62" y="11"/>
                    <a:pt x="52" y="11"/>
                  </a:cubicBezTo>
                  <a:cubicBezTo>
                    <a:pt x="21" y="32"/>
                    <a:pt x="0" y="62"/>
                    <a:pt x="0" y="93"/>
                  </a:cubicBezTo>
                  <a:cubicBezTo>
                    <a:pt x="0" y="134"/>
                    <a:pt x="21" y="164"/>
                    <a:pt x="52" y="185"/>
                  </a:cubicBezTo>
                  <a:cubicBezTo>
                    <a:pt x="62" y="185"/>
                    <a:pt x="82" y="195"/>
                    <a:pt x="93" y="195"/>
                  </a:cubicBezTo>
                  <a:cubicBezTo>
                    <a:pt x="103" y="195"/>
                    <a:pt x="113" y="185"/>
                    <a:pt x="123" y="185"/>
                  </a:cubicBezTo>
                  <a:cubicBezTo>
                    <a:pt x="164" y="164"/>
                    <a:pt x="184" y="134"/>
                    <a:pt x="184" y="93"/>
                  </a:cubicBezTo>
                  <a:cubicBezTo>
                    <a:pt x="184" y="62"/>
                    <a:pt x="164" y="32"/>
                    <a:pt x="123" y="11"/>
                  </a:cubicBezTo>
                  <a:cubicBezTo>
                    <a:pt x="113" y="1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34"/>
            <p:cNvSpPr/>
            <p:nvPr/>
          </p:nvSpPr>
          <p:spPr>
            <a:xfrm>
              <a:off x="-882306" y="-274849"/>
              <a:ext cx="15216" cy="15216"/>
            </a:xfrm>
            <a:custGeom>
              <a:avLst/>
              <a:gdLst/>
              <a:ahLst/>
              <a:cxnLst/>
              <a:rect l="l" t="t" r="r" b="b"/>
              <a:pathLst>
                <a:path w="185" h="185" extrusionOk="0">
                  <a:moveTo>
                    <a:pt x="93" y="1"/>
                  </a:moveTo>
                  <a:cubicBezTo>
                    <a:pt x="62" y="1"/>
                    <a:pt x="21" y="21"/>
                    <a:pt x="12" y="62"/>
                  </a:cubicBezTo>
                  <a:cubicBezTo>
                    <a:pt x="12" y="73"/>
                    <a:pt x="1" y="82"/>
                    <a:pt x="1" y="93"/>
                  </a:cubicBezTo>
                  <a:cubicBezTo>
                    <a:pt x="1" y="123"/>
                    <a:pt x="12" y="144"/>
                    <a:pt x="32" y="164"/>
                  </a:cubicBezTo>
                  <a:cubicBezTo>
                    <a:pt x="52" y="175"/>
                    <a:pt x="73" y="184"/>
                    <a:pt x="93" y="184"/>
                  </a:cubicBezTo>
                  <a:cubicBezTo>
                    <a:pt x="124" y="184"/>
                    <a:pt x="144" y="175"/>
                    <a:pt x="164" y="164"/>
                  </a:cubicBezTo>
                  <a:cubicBezTo>
                    <a:pt x="175" y="144"/>
                    <a:pt x="185" y="123"/>
                    <a:pt x="185" y="93"/>
                  </a:cubicBezTo>
                  <a:lnTo>
                    <a:pt x="185" y="6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34"/>
            <p:cNvSpPr/>
            <p:nvPr/>
          </p:nvSpPr>
          <p:spPr>
            <a:xfrm>
              <a:off x="-882306" y="-350437"/>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34"/>
            <p:cNvSpPr/>
            <p:nvPr/>
          </p:nvSpPr>
          <p:spPr>
            <a:xfrm>
              <a:off x="-920059" y="-312602"/>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34"/>
            <p:cNvSpPr/>
            <p:nvPr/>
          </p:nvSpPr>
          <p:spPr>
            <a:xfrm>
              <a:off x="-843649"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34"/>
            <p:cNvSpPr/>
            <p:nvPr/>
          </p:nvSpPr>
          <p:spPr>
            <a:xfrm>
              <a:off x="-920059" y="-38909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34"/>
            <p:cNvSpPr/>
            <p:nvPr/>
          </p:nvSpPr>
          <p:spPr>
            <a:xfrm>
              <a:off x="-843649" y="-38909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34"/>
            <p:cNvSpPr/>
            <p:nvPr/>
          </p:nvSpPr>
          <p:spPr>
            <a:xfrm>
              <a:off x="-957894" y="-274849"/>
              <a:ext cx="15216" cy="15216"/>
            </a:xfrm>
            <a:custGeom>
              <a:avLst/>
              <a:gdLst/>
              <a:ahLst/>
              <a:cxnLst/>
              <a:rect l="l" t="t" r="r" b="b"/>
              <a:pathLst>
                <a:path w="185" h="185" extrusionOk="0">
                  <a:moveTo>
                    <a:pt x="93" y="1"/>
                  </a:moveTo>
                  <a:cubicBezTo>
                    <a:pt x="82" y="1"/>
                    <a:pt x="62" y="1"/>
                    <a:pt x="52" y="11"/>
                  </a:cubicBezTo>
                  <a:cubicBezTo>
                    <a:pt x="32" y="21"/>
                    <a:pt x="11" y="32"/>
                    <a:pt x="0" y="62"/>
                  </a:cubicBezTo>
                  <a:lnTo>
                    <a:pt x="0" y="93"/>
                  </a:lnTo>
                  <a:cubicBezTo>
                    <a:pt x="0" y="123"/>
                    <a:pt x="11" y="144"/>
                    <a:pt x="21" y="164"/>
                  </a:cubicBezTo>
                  <a:cubicBezTo>
                    <a:pt x="32" y="164"/>
                    <a:pt x="41" y="175"/>
                    <a:pt x="52" y="184"/>
                  </a:cubicBezTo>
                  <a:lnTo>
                    <a:pt x="123" y="184"/>
                  </a:lnTo>
                  <a:cubicBezTo>
                    <a:pt x="134" y="175"/>
                    <a:pt x="143" y="164"/>
                    <a:pt x="154" y="164"/>
                  </a:cubicBezTo>
                  <a:cubicBezTo>
                    <a:pt x="175" y="144"/>
                    <a:pt x="184" y="123"/>
                    <a:pt x="184" y="93"/>
                  </a:cubicBezTo>
                  <a:cubicBezTo>
                    <a:pt x="184" y="82"/>
                    <a:pt x="184" y="73"/>
                    <a:pt x="175" y="62"/>
                  </a:cubicBezTo>
                  <a:cubicBezTo>
                    <a:pt x="164" y="32"/>
                    <a:pt x="15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34"/>
            <p:cNvSpPr/>
            <p:nvPr/>
          </p:nvSpPr>
          <p:spPr>
            <a:xfrm>
              <a:off x="-957894" y="-350437"/>
              <a:ext cx="15216" cy="15216"/>
            </a:xfrm>
            <a:custGeom>
              <a:avLst/>
              <a:gdLst/>
              <a:ahLst/>
              <a:cxnLst/>
              <a:rect l="l" t="t" r="r" b="b"/>
              <a:pathLst>
                <a:path w="185" h="185" extrusionOk="0">
                  <a:moveTo>
                    <a:pt x="52" y="0"/>
                  </a:moveTo>
                  <a:cubicBezTo>
                    <a:pt x="21" y="21"/>
                    <a:pt x="0" y="52"/>
                    <a:pt x="0" y="92"/>
                  </a:cubicBezTo>
                  <a:cubicBezTo>
                    <a:pt x="0" y="123"/>
                    <a:pt x="21" y="164"/>
                    <a:pt x="52" y="174"/>
                  </a:cubicBezTo>
                  <a:cubicBezTo>
                    <a:pt x="62" y="174"/>
                    <a:pt x="82" y="184"/>
                    <a:pt x="93" y="184"/>
                  </a:cubicBezTo>
                  <a:cubicBezTo>
                    <a:pt x="103" y="184"/>
                    <a:pt x="113" y="174"/>
                    <a:pt x="123" y="174"/>
                  </a:cubicBezTo>
                  <a:cubicBezTo>
                    <a:pt x="164" y="164"/>
                    <a:pt x="184" y="123"/>
                    <a:pt x="184" y="92"/>
                  </a:cubicBezTo>
                  <a:cubicBezTo>
                    <a:pt x="184" y="52"/>
                    <a:pt x="16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34"/>
            <p:cNvSpPr/>
            <p:nvPr/>
          </p:nvSpPr>
          <p:spPr>
            <a:xfrm>
              <a:off x="-882306" y="-122686"/>
              <a:ext cx="15216" cy="15216"/>
            </a:xfrm>
            <a:custGeom>
              <a:avLst/>
              <a:gdLst/>
              <a:ahLst/>
              <a:cxnLst/>
              <a:rect l="l" t="t" r="r" b="b"/>
              <a:pathLst>
                <a:path w="185" h="185" extrusionOk="0">
                  <a:moveTo>
                    <a:pt x="93" y="0"/>
                  </a:moveTo>
                  <a:cubicBezTo>
                    <a:pt x="62" y="0"/>
                    <a:pt x="21" y="30"/>
                    <a:pt x="12" y="61"/>
                  </a:cubicBezTo>
                  <a:cubicBezTo>
                    <a:pt x="12" y="71"/>
                    <a:pt x="1" y="82"/>
                    <a:pt x="1" y="92"/>
                  </a:cubicBezTo>
                  <a:cubicBezTo>
                    <a:pt x="1" y="143"/>
                    <a:pt x="42" y="184"/>
                    <a:pt x="93" y="184"/>
                  </a:cubicBezTo>
                  <a:cubicBezTo>
                    <a:pt x="144" y="184"/>
                    <a:pt x="185" y="143"/>
                    <a:pt x="185" y="92"/>
                  </a:cubicBezTo>
                  <a:lnTo>
                    <a:pt x="185" y="61"/>
                  </a:ln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34"/>
            <p:cNvSpPr/>
            <p:nvPr/>
          </p:nvSpPr>
          <p:spPr>
            <a:xfrm>
              <a:off x="-882306" y="-198356"/>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34"/>
            <p:cNvSpPr/>
            <p:nvPr/>
          </p:nvSpPr>
          <p:spPr>
            <a:xfrm>
              <a:off x="-920059" y="-160521"/>
              <a:ext cx="15216" cy="15134"/>
            </a:xfrm>
            <a:custGeom>
              <a:avLst/>
              <a:gdLst/>
              <a:ahLst/>
              <a:cxnLst/>
              <a:rect l="l" t="t" r="r" b="b"/>
              <a:pathLst>
                <a:path w="185" h="184"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34"/>
            <p:cNvSpPr/>
            <p:nvPr/>
          </p:nvSpPr>
          <p:spPr>
            <a:xfrm>
              <a:off x="-843649"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34"/>
            <p:cNvSpPr/>
            <p:nvPr/>
          </p:nvSpPr>
          <p:spPr>
            <a:xfrm>
              <a:off x="-920059" y="-237014"/>
              <a:ext cx="15216" cy="16039"/>
            </a:xfrm>
            <a:custGeom>
              <a:avLst/>
              <a:gdLst/>
              <a:ahLst/>
              <a:cxnLst/>
              <a:rect l="l" t="t" r="r" b="b"/>
              <a:pathLst>
                <a:path w="185" h="195" extrusionOk="0">
                  <a:moveTo>
                    <a:pt x="92" y="1"/>
                  </a:moveTo>
                  <a:cubicBezTo>
                    <a:pt x="41" y="1"/>
                    <a:pt x="1" y="42"/>
                    <a:pt x="1" y="92"/>
                  </a:cubicBezTo>
                  <a:cubicBezTo>
                    <a:pt x="1"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34"/>
            <p:cNvSpPr/>
            <p:nvPr/>
          </p:nvSpPr>
          <p:spPr>
            <a:xfrm>
              <a:off x="-843649"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34"/>
            <p:cNvSpPr/>
            <p:nvPr/>
          </p:nvSpPr>
          <p:spPr>
            <a:xfrm>
              <a:off x="-957894" y="-122686"/>
              <a:ext cx="15216" cy="15216"/>
            </a:xfrm>
            <a:custGeom>
              <a:avLst/>
              <a:gdLst/>
              <a:ahLst/>
              <a:cxnLst/>
              <a:rect l="l" t="t" r="r" b="b"/>
              <a:pathLst>
                <a:path w="185" h="185" extrusionOk="0">
                  <a:moveTo>
                    <a:pt x="93" y="0"/>
                  </a:moveTo>
                  <a:cubicBezTo>
                    <a:pt x="82" y="0"/>
                    <a:pt x="62" y="10"/>
                    <a:pt x="52" y="10"/>
                  </a:cubicBezTo>
                  <a:cubicBezTo>
                    <a:pt x="32" y="21"/>
                    <a:pt x="11" y="41"/>
                    <a:pt x="0" y="61"/>
                  </a:cubicBezTo>
                  <a:lnTo>
                    <a:pt x="0" y="92"/>
                  </a:lnTo>
                  <a:cubicBezTo>
                    <a:pt x="0" y="133"/>
                    <a:pt x="21" y="164"/>
                    <a:pt x="52" y="184"/>
                  </a:cubicBezTo>
                  <a:lnTo>
                    <a:pt x="123" y="184"/>
                  </a:lnTo>
                  <a:cubicBezTo>
                    <a:pt x="164" y="164"/>
                    <a:pt x="184" y="133"/>
                    <a:pt x="184" y="92"/>
                  </a:cubicBezTo>
                  <a:cubicBezTo>
                    <a:pt x="184" y="82"/>
                    <a:pt x="184" y="71"/>
                    <a:pt x="175" y="61"/>
                  </a:cubicBezTo>
                  <a:cubicBezTo>
                    <a:pt x="164" y="41"/>
                    <a:pt x="154" y="21"/>
                    <a:pt x="123" y="10"/>
                  </a:cubicBezTo>
                  <a:cubicBezTo>
                    <a:pt x="113" y="1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34"/>
            <p:cNvSpPr/>
            <p:nvPr/>
          </p:nvSpPr>
          <p:spPr>
            <a:xfrm>
              <a:off x="-957894" y="-198356"/>
              <a:ext cx="15216" cy="15216"/>
            </a:xfrm>
            <a:custGeom>
              <a:avLst/>
              <a:gdLst/>
              <a:ahLst/>
              <a:cxnLst/>
              <a:rect l="l" t="t" r="r" b="b"/>
              <a:pathLst>
                <a:path w="185" h="185" extrusionOk="0">
                  <a:moveTo>
                    <a:pt x="52" y="1"/>
                  </a:moveTo>
                  <a:cubicBezTo>
                    <a:pt x="21" y="21"/>
                    <a:pt x="0" y="51"/>
                    <a:pt x="0" y="92"/>
                  </a:cubicBezTo>
                  <a:cubicBezTo>
                    <a:pt x="0" y="123"/>
                    <a:pt x="21" y="164"/>
                    <a:pt x="52" y="174"/>
                  </a:cubicBezTo>
                  <a:cubicBezTo>
                    <a:pt x="62" y="185"/>
                    <a:pt x="82" y="185"/>
                    <a:pt x="93" y="185"/>
                  </a:cubicBezTo>
                  <a:cubicBezTo>
                    <a:pt x="103" y="185"/>
                    <a:pt x="113" y="185"/>
                    <a:pt x="123" y="174"/>
                  </a:cubicBezTo>
                  <a:cubicBezTo>
                    <a:pt x="164" y="164"/>
                    <a:pt x="184" y="123"/>
                    <a:pt x="184" y="92"/>
                  </a:cubicBezTo>
                  <a:cubicBezTo>
                    <a:pt x="184" y="51"/>
                    <a:pt x="16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34"/>
            <p:cNvSpPr/>
            <p:nvPr/>
          </p:nvSpPr>
          <p:spPr>
            <a:xfrm>
              <a:off x="-882306" y="29313"/>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34"/>
            <p:cNvSpPr/>
            <p:nvPr/>
          </p:nvSpPr>
          <p:spPr>
            <a:xfrm>
              <a:off x="-882306" y="-46275"/>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34"/>
            <p:cNvSpPr/>
            <p:nvPr/>
          </p:nvSpPr>
          <p:spPr>
            <a:xfrm>
              <a:off x="-920059" y="-8440"/>
              <a:ext cx="15216" cy="15216"/>
            </a:xfrm>
            <a:custGeom>
              <a:avLst/>
              <a:gdLst/>
              <a:ahLst/>
              <a:cxnLst/>
              <a:rect l="l" t="t" r="r" b="b"/>
              <a:pathLst>
                <a:path w="185" h="185" extrusionOk="0">
                  <a:moveTo>
                    <a:pt x="92" y="1"/>
                  </a:moveTo>
                  <a:cubicBezTo>
                    <a:pt x="41" y="1"/>
                    <a:pt x="1" y="41"/>
                    <a:pt x="1" y="92"/>
                  </a:cubicBezTo>
                  <a:cubicBezTo>
                    <a:pt x="1"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34"/>
            <p:cNvSpPr/>
            <p:nvPr/>
          </p:nvSpPr>
          <p:spPr>
            <a:xfrm>
              <a:off x="-843649"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34"/>
            <p:cNvSpPr/>
            <p:nvPr/>
          </p:nvSpPr>
          <p:spPr>
            <a:xfrm>
              <a:off x="-920059" y="-84028"/>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34"/>
            <p:cNvSpPr/>
            <p:nvPr/>
          </p:nvSpPr>
          <p:spPr>
            <a:xfrm>
              <a:off x="-843649"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34"/>
            <p:cNvSpPr/>
            <p:nvPr/>
          </p:nvSpPr>
          <p:spPr>
            <a:xfrm>
              <a:off x="-957894" y="29313"/>
              <a:ext cx="15216" cy="15216"/>
            </a:xfrm>
            <a:custGeom>
              <a:avLst/>
              <a:gdLst/>
              <a:ahLst/>
              <a:cxnLst/>
              <a:rect l="l" t="t" r="r" b="b"/>
              <a:pathLst>
                <a:path w="185" h="185" extrusionOk="0">
                  <a:moveTo>
                    <a:pt x="93" y="1"/>
                  </a:moveTo>
                  <a:cubicBezTo>
                    <a:pt x="82" y="1"/>
                    <a:pt x="62" y="12"/>
                    <a:pt x="52" y="12"/>
                  </a:cubicBezTo>
                  <a:cubicBezTo>
                    <a:pt x="21" y="21"/>
                    <a:pt x="0" y="62"/>
                    <a:pt x="0" y="93"/>
                  </a:cubicBezTo>
                  <a:cubicBezTo>
                    <a:pt x="0" y="134"/>
                    <a:pt x="21" y="164"/>
                    <a:pt x="52" y="185"/>
                  </a:cubicBezTo>
                  <a:lnTo>
                    <a:pt x="123" y="185"/>
                  </a:lnTo>
                  <a:cubicBezTo>
                    <a:pt x="164" y="164"/>
                    <a:pt x="184" y="134"/>
                    <a:pt x="184" y="93"/>
                  </a:cubicBezTo>
                  <a:cubicBezTo>
                    <a:pt x="184" y="62"/>
                    <a:pt x="164" y="21"/>
                    <a:pt x="123" y="12"/>
                  </a:cubicBezTo>
                  <a:cubicBezTo>
                    <a:pt x="113" y="12"/>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34"/>
            <p:cNvSpPr/>
            <p:nvPr/>
          </p:nvSpPr>
          <p:spPr>
            <a:xfrm>
              <a:off x="-957894" y="-46275"/>
              <a:ext cx="15216" cy="15216"/>
            </a:xfrm>
            <a:custGeom>
              <a:avLst/>
              <a:gdLst/>
              <a:ahLst/>
              <a:cxnLst/>
              <a:rect l="l" t="t" r="r" b="b"/>
              <a:pathLst>
                <a:path w="185" h="185" extrusionOk="0">
                  <a:moveTo>
                    <a:pt x="93" y="0"/>
                  </a:moveTo>
                  <a:cubicBezTo>
                    <a:pt x="82" y="0"/>
                    <a:pt x="62" y="0"/>
                    <a:pt x="52" y="11"/>
                  </a:cubicBezTo>
                  <a:cubicBezTo>
                    <a:pt x="21" y="21"/>
                    <a:pt x="0" y="52"/>
                    <a:pt x="0" y="93"/>
                  </a:cubicBez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52"/>
                    <a:pt x="164" y="21"/>
                    <a:pt x="123" y="11"/>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34"/>
            <p:cNvSpPr/>
            <p:nvPr/>
          </p:nvSpPr>
          <p:spPr>
            <a:xfrm>
              <a:off x="-882306" y="182298"/>
              <a:ext cx="15216" cy="15216"/>
            </a:xfrm>
            <a:custGeom>
              <a:avLst/>
              <a:gdLst/>
              <a:ahLst/>
              <a:cxnLst/>
              <a:rect l="l" t="t" r="r" b="b"/>
              <a:pathLst>
                <a:path w="185" h="185" extrusionOk="0">
                  <a:moveTo>
                    <a:pt x="62" y="0"/>
                  </a:moveTo>
                  <a:cubicBezTo>
                    <a:pt x="42" y="11"/>
                    <a:pt x="21" y="31"/>
                    <a:pt x="12" y="52"/>
                  </a:cubicBezTo>
                  <a:cubicBezTo>
                    <a:pt x="12" y="62"/>
                    <a:pt x="1" y="72"/>
                    <a:pt x="1" y="93"/>
                  </a:cubicBezTo>
                  <a:cubicBezTo>
                    <a:pt x="1" y="143"/>
                    <a:pt x="42" y="184"/>
                    <a:pt x="93" y="184"/>
                  </a:cubicBezTo>
                  <a:cubicBezTo>
                    <a:pt x="144" y="184"/>
                    <a:pt x="185" y="143"/>
                    <a:pt x="185" y="93"/>
                  </a:cubicBezTo>
                  <a:lnTo>
                    <a:pt x="185" y="52"/>
                  </a:lnTo>
                  <a:cubicBezTo>
                    <a:pt x="175" y="31"/>
                    <a:pt x="155"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34"/>
            <p:cNvSpPr/>
            <p:nvPr/>
          </p:nvSpPr>
          <p:spPr>
            <a:xfrm>
              <a:off x="-882306" y="105888"/>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34"/>
            <p:cNvSpPr/>
            <p:nvPr/>
          </p:nvSpPr>
          <p:spPr>
            <a:xfrm>
              <a:off x="-920059" y="143641"/>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34"/>
            <p:cNvSpPr/>
            <p:nvPr/>
          </p:nvSpPr>
          <p:spPr>
            <a:xfrm>
              <a:off x="-843649"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34"/>
            <p:cNvSpPr/>
            <p:nvPr/>
          </p:nvSpPr>
          <p:spPr>
            <a:xfrm>
              <a:off x="-920059" y="67970"/>
              <a:ext cx="15216" cy="15216"/>
            </a:xfrm>
            <a:custGeom>
              <a:avLst/>
              <a:gdLst/>
              <a:ahLst/>
              <a:cxnLst/>
              <a:rect l="l" t="t" r="r" b="b"/>
              <a:pathLst>
                <a:path w="185" h="185" extrusionOk="0">
                  <a:moveTo>
                    <a:pt x="92" y="1"/>
                  </a:moveTo>
                  <a:cubicBezTo>
                    <a:pt x="41" y="1"/>
                    <a:pt x="1" y="42"/>
                    <a:pt x="1" y="93"/>
                  </a:cubicBezTo>
                  <a:cubicBezTo>
                    <a:pt x="1"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34"/>
            <p:cNvSpPr/>
            <p:nvPr/>
          </p:nvSpPr>
          <p:spPr>
            <a:xfrm>
              <a:off x="-843649"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34"/>
            <p:cNvSpPr/>
            <p:nvPr/>
          </p:nvSpPr>
          <p:spPr>
            <a:xfrm>
              <a:off x="-957894" y="182298"/>
              <a:ext cx="15216" cy="15216"/>
            </a:xfrm>
            <a:custGeom>
              <a:avLst/>
              <a:gdLst/>
              <a:ahLst/>
              <a:cxnLst/>
              <a:rect l="l" t="t" r="r" b="b"/>
              <a:pathLst>
                <a:path w="185" h="185" extrusionOk="0">
                  <a:moveTo>
                    <a:pt x="52" y="0"/>
                  </a:moveTo>
                  <a:cubicBezTo>
                    <a:pt x="32" y="11"/>
                    <a:pt x="11" y="31"/>
                    <a:pt x="0" y="52"/>
                  </a:cubicBezTo>
                  <a:lnTo>
                    <a:pt x="0" y="93"/>
                  </a:lnTo>
                  <a:cubicBezTo>
                    <a:pt x="0" y="123"/>
                    <a:pt x="21" y="164"/>
                    <a:pt x="52" y="174"/>
                  </a:cubicBezTo>
                  <a:cubicBezTo>
                    <a:pt x="62" y="174"/>
                    <a:pt x="82" y="184"/>
                    <a:pt x="93" y="184"/>
                  </a:cubicBezTo>
                  <a:cubicBezTo>
                    <a:pt x="103" y="184"/>
                    <a:pt x="113" y="174"/>
                    <a:pt x="123" y="174"/>
                  </a:cubicBezTo>
                  <a:cubicBezTo>
                    <a:pt x="164" y="164"/>
                    <a:pt x="184" y="123"/>
                    <a:pt x="184" y="93"/>
                  </a:cubicBezTo>
                  <a:cubicBezTo>
                    <a:pt x="184" y="72"/>
                    <a:pt x="184" y="62"/>
                    <a:pt x="175" y="52"/>
                  </a:cubicBezTo>
                  <a:cubicBezTo>
                    <a:pt x="164" y="31"/>
                    <a:pt x="15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34"/>
            <p:cNvSpPr/>
            <p:nvPr/>
          </p:nvSpPr>
          <p:spPr>
            <a:xfrm>
              <a:off x="-957894" y="105888"/>
              <a:ext cx="15216" cy="15134"/>
            </a:xfrm>
            <a:custGeom>
              <a:avLst/>
              <a:gdLst/>
              <a:ahLst/>
              <a:cxnLst/>
              <a:rect l="l" t="t" r="r" b="b"/>
              <a:pathLst>
                <a:path w="185" h="184" extrusionOk="0">
                  <a:moveTo>
                    <a:pt x="93" y="0"/>
                  </a:moveTo>
                  <a:cubicBezTo>
                    <a:pt x="82" y="0"/>
                    <a:pt x="62" y="0"/>
                    <a:pt x="52" y="10"/>
                  </a:cubicBezTo>
                  <a:cubicBezTo>
                    <a:pt x="21" y="20"/>
                    <a:pt x="0" y="51"/>
                    <a:pt x="0" y="92"/>
                  </a:cubicBezTo>
                  <a:cubicBezTo>
                    <a:pt x="0" y="132"/>
                    <a:pt x="21" y="163"/>
                    <a:pt x="52" y="173"/>
                  </a:cubicBezTo>
                  <a:cubicBezTo>
                    <a:pt x="62" y="184"/>
                    <a:pt x="82" y="184"/>
                    <a:pt x="93" y="184"/>
                  </a:cubicBezTo>
                  <a:cubicBezTo>
                    <a:pt x="103" y="184"/>
                    <a:pt x="113" y="184"/>
                    <a:pt x="123" y="173"/>
                  </a:cubicBezTo>
                  <a:cubicBezTo>
                    <a:pt x="164" y="163"/>
                    <a:pt x="184" y="132"/>
                    <a:pt x="184" y="92"/>
                  </a:cubicBezTo>
                  <a:cubicBezTo>
                    <a:pt x="184" y="51"/>
                    <a:pt x="164" y="20"/>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34"/>
            <p:cNvSpPr/>
            <p:nvPr/>
          </p:nvSpPr>
          <p:spPr>
            <a:xfrm>
              <a:off x="-882306" y="334379"/>
              <a:ext cx="15216" cy="15216"/>
            </a:xfrm>
            <a:custGeom>
              <a:avLst/>
              <a:gdLst/>
              <a:ahLst/>
              <a:cxnLst/>
              <a:rect l="l" t="t" r="r" b="b"/>
              <a:pathLst>
                <a:path w="185" h="185" extrusionOk="0">
                  <a:moveTo>
                    <a:pt x="93" y="1"/>
                  </a:moveTo>
                  <a:cubicBezTo>
                    <a:pt x="62" y="1"/>
                    <a:pt x="21" y="21"/>
                    <a:pt x="12" y="52"/>
                  </a:cubicBezTo>
                  <a:cubicBezTo>
                    <a:pt x="12" y="62"/>
                    <a:pt x="1" y="72"/>
                    <a:pt x="1" y="92"/>
                  </a:cubicBezTo>
                  <a:cubicBezTo>
                    <a:pt x="1" y="113"/>
                    <a:pt x="12" y="133"/>
                    <a:pt x="32" y="154"/>
                  </a:cubicBezTo>
                  <a:cubicBezTo>
                    <a:pt x="52" y="174"/>
                    <a:pt x="73" y="185"/>
                    <a:pt x="93" y="185"/>
                  </a:cubicBezTo>
                  <a:cubicBezTo>
                    <a:pt x="124" y="185"/>
                    <a:pt x="144" y="174"/>
                    <a:pt x="164" y="154"/>
                  </a:cubicBezTo>
                  <a:cubicBezTo>
                    <a:pt x="175" y="133"/>
                    <a:pt x="185" y="113"/>
                    <a:pt x="185" y="92"/>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34"/>
            <p:cNvSpPr/>
            <p:nvPr/>
          </p:nvSpPr>
          <p:spPr>
            <a:xfrm>
              <a:off x="-882306" y="257886"/>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34"/>
            <p:cNvSpPr/>
            <p:nvPr/>
          </p:nvSpPr>
          <p:spPr>
            <a:xfrm>
              <a:off x="-920059" y="295721"/>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34"/>
            <p:cNvSpPr/>
            <p:nvPr/>
          </p:nvSpPr>
          <p:spPr>
            <a:xfrm>
              <a:off x="-843649"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34"/>
            <p:cNvSpPr/>
            <p:nvPr/>
          </p:nvSpPr>
          <p:spPr>
            <a:xfrm>
              <a:off x="-920059" y="220133"/>
              <a:ext cx="15216" cy="15216"/>
            </a:xfrm>
            <a:custGeom>
              <a:avLst/>
              <a:gdLst/>
              <a:ahLst/>
              <a:cxnLst/>
              <a:rect l="l" t="t" r="r" b="b"/>
              <a:pathLst>
                <a:path w="185" h="185" extrusionOk="0">
                  <a:moveTo>
                    <a:pt x="92" y="0"/>
                  </a:moveTo>
                  <a:cubicBezTo>
                    <a:pt x="41" y="0"/>
                    <a:pt x="1" y="41"/>
                    <a:pt x="1" y="92"/>
                  </a:cubicBezTo>
                  <a:cubicBezTo>
                    <a:pt x="1"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34"/>
            <p:cNvSpPr/>
            <p:nvPr/>
          </p:nvSpPr>
          <p:spPr>
            <a:xfrm>
              <a:off x="-843649"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34"/>
            <p:cNvSpPr/>
            <p:nvPr/>
          </p:nvSpPr>
          <p:spPr>
            <a:xfrm>
              <a:off x="-957894" y="334379"/>
              <a:ext cx="15216" cy="15216"/>
            </a:xfrm>
            <a:custGeom>
              <a:avLst/>
              <a:gdLst/>
              <a:ahLst/>
              <a:cxnLst/>
              <a:rect l="l" t="t" r="r" b="b"/>
              <a:pathLst>
                <a:path w="185" h="185" extrusionOk="0">
                  <a:moveTo>
                    <a:pt x="52" y="1"/>
                  </a:moveTo>
                  <a:cubicBezTo>
                    <a:pt x="32" y="11"/>
                    <a:pt x="11" y="31"/>
                    <a:pt x="0" y="52"/>
                  </a:cubicBezTo>
                  <a:lnTo>
                    <a:pt x="0" y="92"/>
                  </a:lnTo>
                  <a:cubicBezTo>
                    <a:pt x="0" y="113"/>
                    <a:pt x="11" y="133"/>
                    <a:pt x="21" y="154"/>
                  </a:cubicBezTo>
                  <a:cubicBezTo>
                    <a:pt x="32" y="164"/>
                    <a:pt x="41" y="174"/>
                    <a:pt x="52" y="174"/>
                  </a:cubicBezTo>
                  <a:cubicBezTo>
                    <a:pt x="62" y="185"/>
                    <a:pt x="82" y="185"/>
                    <a:pt x="93" y="185"/>
                  </a:cubicBezTo>
                  <a:cubicBezTo>
                    <a:pt x="103" y="185"/>
                    <a:pt x="113" y="185"/>
                    <a:pt x="123" y="174"/>
                  </a:cubicBezTo>
                  <a:cubicBezTo>
                    <a:pt x="134" y="174"/>
                    <a:pt x="143" y="164"/>
                    <a:pt x="154" y="154"/>
                  </a:cubicBezTo>
                  <a:cubicBezTo>
                    <a:pt x="175" y="133"/>
                    <a:pt x="184" y="113"/>
                    <a:pt x="184" y="92"/>
                  </a:cubicBezTo>
                  <a:cubicBezTo>
                    <a:pt x="184" y="72"/>
                    <a:pt x="184" y="62"/>
                    <a:pt x="175" y="52"/>
                  </a:cubicBezTo>
                  <a:cubicBezTo>
                    <a:pt x="164" y="31"/>
                    <a:pt x="15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34"/>
            <p:cNvSpPr/>
            <p:nvPr/>
          </p:nvSpPr>
          <p:spPr>
            <a:xfrm>
              <a:off x="-957894" y="257886"/>
              <a:ext cx="15216" cy="15216"/>
            </a:xfrm>
            <a:custGeom>
              <a:avLst/>
              <a:gdLst/>
              <a:ahLst/>
              <a:cxnLst/>
              <a:rect l="l" t="t" r="r" b="b"/>
              <a:pathLst>
                <a:path w="185" h="185" extrusionOk="0">
                  <a:moveTo>
                    <a:pt x="93" y="1"/>
                  </a:moveTo>
                  <a:cubicBezTo>
                    <a:pt x="82" y="1"/>
                    <a:pt x="62" y="1"/>
                    <a:pt x="52" y="11"/>
                  </a:cubicBezTo>
                  <a:cubicBezTo>
                    <a:pt x="21" y="21"/>
                    <a:pt x="0" y="52"/>
                    <a:pt x="0" y="93"/>
                  </a:cubicBezTo>
                  <a:cubicBezTo>
                    <a:pt x="0" y="134"/>
                    <a:pt x="21" y="164"/>
                    <a:pt x="52" y="175"/>
                  </a:cubicBezTo>
                  <a:cubicBezTo>
                    <a:pt x="62" y="185"/>
                    <a:pt x="82" y="185"/>
                    <a:pt x="93" y="185"/>
                  </a:cubicBezTo>
                  <a:cubicBezTo>
                    <a:pt x="103" y="185"/>
                    <a:pt x="113" y="185"/>
                    <a:pt x="123" y="175"/>
                  </a:cubicBezTo>
                  <a:cubicBezTo>
                    <a:pt x="164" y="164"/>
                    <a:pt x="184" y="134"/>
                    <a:pt x="184" y="93"/>
                  </a:cubicBezTo>
                  <a:cubicBezTo>
                    <a:pt x="184" y="52"/>
                    <a:pt x="164" y="2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34"/>
            <p:cNvSpPr/>
            <p:nvPr/>
          </p:nvSpPr>
          <p:spPr>
            <a:xfrm>
              <a:off x="-882306" y="486460"/>
              <a:ext cx="15216" cy="15216"/>
            </a:xfrm>
            <a:custGeom>
              <a:avLst/>
              <a:gdLst/>
              <a:ahLst/>
              <a:cxnLst/>
              <a:rect l="l" t="t" r="r" b="b"/>
              <a:pathLst>
                <a:path w="185" h="185" extrusionOk="0">
                  <a:moveTo>
                    <a:pt x="93" y="1"/>
                  </a:moveTo>
                  <a:cubicBezTo>
                    <a:pt x="62" y="1"/>
                    <a:pt x="21" y="21"/>
                    <a:pt x="12" y="52"/>
                  </a:cubicBezTo>
                  <a:cubicBezTo>
                    <a:pt x="12" y="62"/>
                    <a:pt x="1" y="82"/>
                    <a:pt x="1" y="93"/>
                  </a:cubicBezTo>
                  <a:cubicBezTo>
                    <a:pt x="1" y="144"/>
                    <a:pt x="42" y="184"/>
                    <a:pt x="93" y="184"/>
                  </a:cubicBezTo>
                  <a:cubicBezTo>
                    <a:pt x="144" y="184"/>
                    <a:pt x="185" y="144"/>
                    <a:pt x="185" y="93"/>
                  </a:cubicBezTo>
                  <a:lnTo>
                    <a:pt x="185" y="52"/>
                  </a:ln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34"/>
            <p:cNvSpPr/>
            <p:nvPr/>
          </p:nvSpPr>
          <p:spPr>
            <a:xfrm>
              <a:off x="-882306" y="410049"/>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34"/>
            <p:cNvSpPr/>
            <p:nvPr/>
          </p:nvSpPr>
          <p:spPr>
            <a:xfrm>
              <a:off x="-920059" y="447802"/>
              <a:ext cx="15216" cy="16121"/>
            </a:xfrm>
            <a:custGeom>
              <a:avLst/>
              <a:gdLst/>
              <a:ahLst/>
              <a:cxnLst/>
              <a:rect l="l" t="t" r="r" b="b"/>
              <a:pathLst>
                <a:path w="185" h="196" extrusionOk="0">
                  <a:moveTo>
                    <a:pt x="92" y="1"/>
                  </a:moveTo>
                  <a:cubicBezTo>
                    <a:pt x="41" y="1"/>
                    <a:pt x="1" y="52"/>
                    <a:pt x="1" y="103"/>
                  </a:cubicBezTo>
                  <a:cubicBezTo>
                    <a:pt x="1" y="154"/>
                    <a:pt x="41" y="195"/>
                    <a:pt x="92" y="195"/>
                  </a:cubicBezTo>
                  <a:cubicBezTo>
                    <a:pt x="144" y="195"/>
                    <a:pt x="184" y="154"/>
                    <a:pt x="184" y="103"/>
                  </a:cubicBezTo>
                  <a:cubicBezTo>
                    <a:pt x="184"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34"/>
            <p:cNvSpPr/>
            <p:nvPr/>
          </p:nvSpPr>
          <p:spPr>
            <a:xfrm>
              <a:off x="-843649" y="447802"/>
              <a:ext cx="15216" cy="16121"/>
            </a:xfrm>
            <a:custGeom>
              <a:avLst/>
              <a:gdLst/>
              <a:ahLst/>
              <a:cxnLst/>
              <a:rect l="l" t="t" r="r" b="b"/>
              <a:pathLst>
                <a:path w="185" h="196" extrusionOk="0">
                  <a:moveTo>
                    <a:pt x="93" y="1"/>
                  </a:moveTo>
                  <a:cubicBezTo>
                    <a:pt x="42" y="1"/>
                    <a:pt x="1" y="52"/>
                    <a:pt x="1" y="103"/>
                  </a:cubicBezTo>
                  <a:cubicBezTo>
                    <a:pt x="1" y="154"/>
                    <a:pt x="42" y="195"/>
                    <a:pt x="93" y="195"/>
                  </a:cubicBezTo>
                  <a:cubicBezTo>
                    <a:pt x="144" y="195"/>
                    <a:pt x="185" y="154"/>
                    <a:pt x="185" y="103"/>
                  </a:cubicBezTo>
                  <a:cubicBezTo>
                    <a:pt x="185" y="5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34"/>
            <p:cNvSpPr/>
            <p:nvPr/>
          </p:nvSpPr>
          <p:spPr>
            <a:xfrm>
              <a:off x="-920059" y="372214"/>
              <a:ext cx="15216" cy="15216"/>
            </a:xfrm>
            <a:custGeom>
              <a:avLst/>
              <a:gdLst/>
              <a:ahLst/>
              <a:cxnLst/>
              <a:rect l="l" t="t" r="r" b="b"/>
              <a:pathLst>
                <a:path w="185" h="185" extrusionOk="0">
                  <a:moveTo>
                    <a:pt x="92" y="0"/>
                  </a:moveTo>
                  <a:cubicBezTo>
                    <a:pt x="41" y="0"/>
                    <a:pt x="1" y="41"/>
                    <a:pt x="1" y="93"/>
                  </a:cubicBezTo>
                  <a:cubicBezTo>
                    <a:pt x="1"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34"/>
            <p:cNvSpPr/>
            <p:nvPr/>
          </p:nvSpPr>
          <p:spPr>
            <a:xfrm>
              <a:off x="-843649" y="372214"/>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34"/>
            <p:cNvSpPr/>
            <p:nvPr/>
          </p:nvSpPr>
          <p:spPr>
            <a:xfrm>
              <a:off x="-957894" y="486460"/>
              <a:ext cx="15216" cy="15216"/>
            </a:xfrm>
            <a:custGeom>
              <a:avLst/>
              <a:gdLst/>
              <a:ahLst/>
              <a:cxnLst/>
              <a:rect l="l" t="t" r="r" b="b"/>
              <a:pathLst>
                <a:path w="185" h="185" extrusionOk="0">
                  <a:moveTo>
                    <a:pt x="93" y="1"/>
                  </a:moveTo>
                  <a:cubicBezTo>
                    <a:pt x="82" y="1"/>
                    <a:pt x="62" y="1"/>
                    <a:pt x="52" y="11"/>
                  </a:cubicBezTo>
                  <a:cubicBezTo>
                    <a:pt x="32" y="11"/>
                    <a:pt x="11" y="32"/>
                    <a:pt x="0" y="52"/>
                  </a:cubicBezTo>
                  <a:lnTo>
                    <a:pt x="0" y="93"/>
                  </a:lnTo>
                  <a:cubicBezTo>
                    <a:pt x="0" y="134"/>
                    <a:pt x="21" y="164"/>
                    <a:pt x="52" y="175"/>
                  </a:cubicBezTo>
                  <a:cubicBezTo>
                    <a:pt x="62" y="184"/>
                    <a:pt x="82" y="184"/>
                    <a:pt x="93" y="184"/>
                  </a:cubicBezTo>
                  <a:cubicBezTo>
                    <a:pt x="103" y="184"/>
                    <a:pt x="113" y="184"/>
                    <a:pt x="123" y="175"/>
                  </a:cubicBezTo>
                  <a:cubicBezTo>
                    <a:pt x="164" y="164"/>
                    <a:pt x="184" y="134"/>
                    <a:pt x="184" y="93"/>
                  </a:cubicBezTo>
                  <a:cubicBezTo>
                    <a:pt x="184" y="82"/>
                    <a:pt x="184" y="62"/>
                    <a:pt x="175" y="52"/>
                  </a:cubicBezTo>
                  <a:cubicBezTo>
                    <a:pt x="164" y="32"/>
                    <a:pt x="154" y="11"/>
                    <a:pt x="123" y="11"/>
                  </a:cubicBezTo>
                  <a:cubicBezTo>
                    <a:pt x="11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34"/>
            <p:cNvSpPr/>
            <p:nvPr/>
          </p:nvSpPr>
          <p:spPr>
            <a:xfrm>
              <a:off x="-957894" y="410049"/>
              <a:ext cx="15216" cy="15216"/>
            </a:xfrm>
            <a:custGeom>
              <a:avLst/>
              <a:gdLst/>
              <a:ahLst/>
              <a:cxnLst/>
              <a:rect l="l" t="t" r="r" b="b"/>
              <a:pathLst>
                <a:path w="185" h="185" extrusionOk="0">
                  <a:moveTo>
                    <a:pt x="93" y="0"/>
                  </a:moveTo>
                  <a:cubicBezTo>
                    <a:pt x="82" y="0"/>
                    <a:pt x="62" y="0"/>
                    <a:pt x="52" y="10"/>
                  </a:cubicBezTo>
                  <a:cubicBezTo>
                    <a:pt x="21" y="21"/>
                    <a:pt x="0" y="62"/>
                    <a:pt x="0" y="92"/>
                  </a:cubicBezTo>
                  <a:cubicBezTo>
                    <a:pt x="0" y="133"/>
                    <a:pt x="21" y="164"/>
                    <a:pt x="52" y="184"/>
                  </a:cubicBezTo>
                  <a:lnTo>
                    <a:pt x="123" y="184"/>
                  </a:lnTo>
                  <a:cubicBezTo>
                    <a:pt x="164" y="164"/>
                    <a:pt x="184" y="133"/>
                    <a:pt x="184" y="92"/>
                  </a:cubicBezTo>
                  <a:cubicBezTo>
                    <a:pt x="184" y="62"/>
                    <a:pt x="164" y="21"/>
                    <a:pt x="123" y="10"/>
                  </a:cubicBezTo>
                  <a:cubicBezTo>
                    <a:pt x="113" y="0"/>
                    <a:pt x="10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34"/>
            <p:cNvSpPr/>
            <p:nvPr/>
          </p:nvSpPr>
          <p:spPr>
            <a:xfrm>
              <a:off x="-920059" y="524295"/>
              <a:ext cx="15216" cy="15216"/>
            </a:xfrm>
            <a:custGeom>
              <a:avLst/>
              <a:gdLst/>
              <a:ahLst/>
              <a:cxnLst/>
              <a:rect l="l" t="t" r="r" b="b"/>
              <a:pathLst>
                <a:path w="185" h="185" extrusionOk="0">
                  <a:moveTo>
                    <a:pt x="92" y="1"/>
                  </a:moveTo>
                  <a:cubicBezTo>
                    <a:pt x="41" y="1"/>
                    <a:pt x="1" y="42"/>
                    <a:pt x="1" y="92"/>
                  </a:cubicBezTo>
                  <a:cubicBezTo>
                    <a:pt x="1" y="144"/>
                    <a:pt x="41" y="185"/>
                    <a:pt x="92" y="185"/>
                  </a:cubicBezTo>
                  <a:cubicBezTo>
                    <a:pt x="144" y="185"/>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34"/>
            <p:cNvSpPr/>
            <p:nvPr/>
          </p:nvSpPr>
          <p:spPr>
            <a:xfrm>
              <a:off x="-843649" y="524295"/>
              <a:ext cx="15216" cy="11022"/>
            </a:xfrm>
            <a:custGeom>
              <a:avLst/>
              <a:gdLst/>
              <a:ahLst/>
              <a:cxnLst/>
              <a:rect l="l" t="t" r="r" b="b"/>
              <a:pathLst>
                <a:path w="185" h="134" extrusionOk="0">
                  <a:moveTo>
                    <a:pt x="93" y="1"/>
                  </a:moveTo>
                  <a:cubicBezTo>
                    <a:pt x="42" y="1"/>
                    <a:pt x="1" y="42"/>
                    <a:pt x="1" y="92"/>
                  </a:cubicBezTo>
                  <a:lnTo>
                    <a:pt x="1" y="133"/>
                  </a:lnTo>
                  <a:cubicBezTo>
                    <a:pt x="62" y="113"/>
                    <a:pt x="123" y="103"/>
                    <a:pt x="185" y="82"/>
                  </a:cubicBezTo>
                  <a:cubicBezTo>
                    <a:pt x="175" y="42"/>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34"/>
            <p:cNvSpPr/>
            <p:nvPr/>
          </p:nvSpPr>
          <p:spPr>
            <a:xfrm>
              <a:off x="-1034305" y="-426929"/>
              <a:ext cx="15216" cy="15216"/>
            </a:xfrm>
            <a:custGeom>
              <a:avLst/>
              <a:gdLst/>
              <a:ahLst/>
              <a:cxnLst/>
              <a:rect l="l" t="t" r="r" b="b"/>
              <a:pathLst>
                <a:path w="185" h="185" extrusionOk="0">
                  <a:moveTo>
                    <a:pt x="92" y="1"/>
                  </a:moveTo>
                  <a:cubicBezTo>
                    <a:pt x="82" y="1"/>
                    <a:pt x="71" y="1"/>
                    <a:pt x="61" y="11"/>
                  </a:cubicBezTo>
                  <a:cubicBezTo>
                    <a:pt x="41" y="21"/>
                    <a:pt x="21" y="31"/>
                    <a:pt x="10" y="62"/>
                  </a:cubicBezTo>
                  <a:cubicBezTo>
                    <a:pt x="0" y="72"/>
                    <a:pt x="0" y="83"/>
                    <a:pt x="0" y="92"/>
                  </a:cubicBezTo>
                  <a:cubicBezTo>
                    <a:pt x="0" y="144"/>
                    <a:pt x="41" y="185"/>
                    <a:pt x="92" y="185"/>
                  </a:cubicBezTo>
                  <a:cubicBezTo>
                    <a:pt x="143" y="185"/>
                    <a:pt x="184" y="144"/>
                    <a:pt x="184" y="92"/>
                  </a:cubicBezTo>
                  <a:lnTo>
                    <a:pt x="184" y="62"/>
                  </a:lnTo>
                  <a:cubicBezTo>
                    <a:pt x="173" y="31"/>
                    <a:pt x="153" y="21"/>
                    <a:pt x="133" y="11"/>
                  </a:cubicBezTo>
                  <a:cubicBezTo>
                    <a:pt x="123" y="1"/>
                    <a:pt x="112"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34"/>
            <p:cNvSpPr/>
            <p:nvPr/>
          </p:nvSpPr>
          <p:spPr>
            <a:xfrm>
              <a:off x="-1034305" y="-503422"/>
              <a:ext cx="15216" cy="16121"/>
            </a:xfrm>
            <a:custGeom>
              <a:avLst/>
              <a:gdLst/>
              <a:ahLst/>
              <a:cxnLst/>
              <a:rect l="l" t="t" r="r" b="b"/>
              <a:pathLst>
                <a:path w="185" h="196" extrusionOk="0">
                  <a:moveTo>
                    <a:pt x="92" y="1"/>
                  </a:moveTo>
                  <a:cubicBezTo>
                    <a:pt x="41" y="1"/>
                    <a:pt x="0" y="42"/>
                    <a:pt x="0" y="93"/>
                  </a:cubicBezTo>
                  <a:cubicBezTo>
                    <a:pt x="0" y="144"/>
                    <a:pt x="41" y="195"/>
                    <a:pt x="92" y="195"/>
                  </a:cubicBezTo>
                  <a:cubicBezTo>
                    <a:pt x="143" y="19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34"/>
            <p:cNvSpPr/>
            <p:nvPr/>
          </p:nvSpPr>
          <p:spPr>
            <a:xfrm>
              <a:off x="-1072140" y="-464765"/>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34"/>
            <p:cNvSpPr/>
            <p:nvPr/>
          </p:nvSpPr>
          <p:spPr>
            <a:xfrm>
              <a:off x="-996552" y="-464765"/>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34"/>
            <p:cNvSpPr/>
            <p:nvPr/>
          </p:nvSpPr>
          <p:spPr>
            <a:xfrm>
              <a:off x="-1072140" y="-539530"/>
              <a:ext cx="15134" cy="13571"/>
            </a:xfrm>
            <a:custGeom>
              <a:avLst/>
              <a:gdLst/>
              <a:ahLst/>
              <a:cxnLst/>
              <a:rect l="l" t="t" r="r" b="b"/>
              <a:pathLst>
                <a:path w="184" h="165" extrusionOk="0">
                  <a:moveTo>
                    <a:pt x="143" y="1"/>
                  </a:moveTo>
                  <a:cubicBezTo>
                    <a:pt x="102" y="11"/>
                    <a:pt x="61" y="11"/>
                    <a:pt x="20" y="21"/>
                  </a:cubicBezTo>
                  <a:cubicBezTo>
                    <a:pt x="11" y="42"/>
                    <a:pt x="0" y="52"/>
                    <a:pt x="0" y="72"/>
                  </a:cubicBezTo>
                  <a:cubicBezTo>
                    <a:pt x="0" y="123"/>
                    <a:pt x="41" y="164"/>
                    <a:pt x="92" y="164"/>
                  </a:cubicBezTo>
                  <a:cubicBezTo>
                    <a:pt x="143" y="164"/>
                    <a:pt x="184" y="123"/>
                    <a:pt x="184" y="72"/>
                  </a:cubicBezTo>
                  <a:cubicBezTo>
                    <a:pt x="184" y="42"/>
                    <a:pt x="164" y="21"/>
                    <a:pt x="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34"/>
            <p:cNvSpPr/>
            <p:nvPr/>
          </p:nvSpPr>
          <p:spPr>
            <a:xfrm>
              <a:off x="-996552" y="-541175"/>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34"/>
            <p:cNvSpPr/>
            <p:nvPr/>
          </p:nvSpPr>
          <p:spPr>
            <a:xfrm>
              <a:off x="-1109975" y="-426929"/>
              <a:ext cx="15216" cy="15216"/>
            </a:xfrm>
            <a:custGeom>
              <a:avLst/>
              <a:gdLst/>
              <a:ahLst/>
              <a:cxnLst/>
              <a:rect l="l" t="t" r="r" b="b"/>
              <a:pathLst>
                <a:path w="185" h="185" extrusionOk="0">
                  <a:moveTo>
                    <a:pt x="92" y="1"/>
                  </a:moveTo>
                  <a:cubicBezTo>
                    <a:pt x="72" y="1"/>
                    <a:pt x="62" y="1"/>
                    <a:pt x="51" y="11"/>
                  </a:cubicBezTo>
                  <a:cubicBezTo>
                    <a:pt x="31" y="21"/>
                    <a:pt x="11" y="31"/>
                    <a:pt x="1" y="62"/>
                  </a:cubicBezTo>
                  <a:lnTo>
                    <a:pt x="1" y="92"/>
                  </a:lnTo>
                  <a:cubicBezTo>
                    <a:pt x="1" y="133"/>
                    <a:pt x="21" y="164"/>
                    <a:pt x="51" y="174"/>
                  </a:cubicBezTo>
                  <a:cubicBezTo>
                    <a:pt x="62" y="185"/>
                    <a:pt x="72" y="185"/>
                    <a:pt x="92" y="185"/>
                  </a:cubicBezTo>
                  <a:cubicBezTo>
                    <a:pt x="103" y="185"/>
                    <a:pt x="113" y="185"/>
                    <a:pt x="123" y="174"/>
                  </a:cubicBezTo>
                  <a:cubicBezTo>
                    <a:pt x="154" y="164"/>
                    <a:pt x="185" y="133"/>
                    <a:pt x="185" y="92"/>
                  </a:cubicBezTo>
                  <a:cubicBezTo>
                    <a:pt x="185" y="83"/>
                    <a:pt x="185" y="72"/>
                    <a:pt x="174" y="62"/>
                  </a:cubicBezTo>
                  <a:cubicBezTo>
                    <a:pt x="164" y="31"/>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34"/>
            <p:cNvSpPr/>
            <p:nvPr/>
          </p:nvSpPr>
          <p:spPr>
            <a:xfrm>
              <a:off x="-1109975" y="-503422"/>
              <a:ext cx="15216" cy="16121"/>
            </a:xfrm>
            <a:custGeom>
              <a:avLst/>
              <a:gdLst/>
              <a:ahLst/>
              <a:cxnLst/>
              <a:rect l="l" t="t" r="r" b="b"/>
              <a:pathLst>
                <a:path w="185" h="196" extrusionOk="0">
                  <a:moveTo>
                    <a:pt x="92" y="1"/>
                  </a:moveTo>
                  <a:cubicBezTo>
                    <a:pt x="72" y="1"/>
                    <a:pt x="62" y="11"/>
                    <a:pt x="51" y="11"/>
                  </a:cubicBezTo>
                  <a:cubicBezTo>
                    <a:pt x="21" y="32"/>
                    <a:pt x="1" y="62"/>
                    <a:pt x="1" y="93"/>
                  </a:cubicBezTo>
                  <a:cubicBezTo>
                    <a:pt x="1" y="134"/>
                    <a:pt x="21" y="164"/>
                    <a:pt x="51" y="185"/>
                  </a:cubicBezTo>
                  <a:cubicBezTo>
                    <a:pt x="62" y="185"/>
                    <a:pt x="72" y="195"/>
                    <a:pt x="92" y="195"/>
                  </a:cubicBezTo>
                  <a:cubicBezTo>
                    <a:pt x="103" y="195"/>
                    <a:pt x="113" y="185"/>
                    <a:pt x="123" y="185"/>
                  </a:cubicBezTo>
                  <a:cubicBezTo>
                    <a:pt x="154" y="164"/>
                    <a:pt x="185" y="134"/>
                    <a:pt x="185" y="93"/>
                  </a:cubicBezTo>
                  <a:cubicBezTo>
                    <a:pt x="185" y="62"/>
                    <a:pt x="154" y="32"/>
                    <a:pt x="123" y="11"/>
                  </a:cubicBezTo>
                  <a:cubicBezTo>
                    <a:pt x="113" y="1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34"/>
            <p:cNvSpPr/>
            <p:nvPr/>
          </p:nvSpPr>
          <p:spPr>
            <a:xfrm>
              <a:off x="-1034305" y="-274849"/>
              <a:ext cx="15216" cy="15216"/>
            </a:xfrm>
            <a:custGeom>
              <a:avLst/>
              <a:gdLst/>
              <a:ahLst/>
              <a:cxnLst/>
              <a:rect l="l" t="t" r="r" b="b"/>
              <a:pathLst>
                <a:path w="185" h="185" extrusionOk="0">
                  <a:moveTo>
                    <a:pt x="92" y="1"/>
                  </a:moveTo>
                  <a:cubicBezTo>
                    <a:pt x="61" y="1"/>
                    <a:pt x="21" y="21"/>
                    <a:pt x="10" y="62"/>
                  </a:cubicBezTo>
                  <a:cubicBezTo>
                    <a:pt x="0" y="73"/>
                    <a:pt x="0" y="82"/>
                    <a:pt x="0" y="93"/>
                  </a:cubicBezTo>
                  <a:cubicBezTo>
                    <a:pt x="0" y="123"/>
                    <a:pt x="10" y="144"/>
                    <a:pt x="30" y="164"/>
                  </a:cubicBezTo>
                  <a:cubicBezTo>
                    <a:pt x="41" y="175"/>
                    <a:pt x="71" y="184"/>
                    <a:pt x="92" y="184"/>
                  </a:cubicBezTo>
                  <a:cubicBezTo>
                    <a:pt x="123" y="184"/>
                    <a:pt x="143" y="175"/>
                    <a:pt x="164" y="164"/>
                  </a:cubicBezTo>
                  <a:cubicBezTo>
                    <a:pt x="173" y="144"/>
                    <a:pt x="184" y="123"/>
                    <a:pt x="184" y="93"/>
                  </a:cubicBezTo>
                  <a:lnTo>
                    <a:pt x="184" y="6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34"/>
            <p:cNvSpPr/>
            <p:nvPr/>
          </p:nvSpPr>
          <p:spPr>
            <a:xfrm>
              <a:off x="-1034305" y="-350437"/>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34"/>
            <p:cNvSpPr/>
            <p:nvPr/>
          </p:nvSpPr>
          <p:spPr>
            <a:xfrm>
              <a:off x="-1072140" y="-312602"/>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34"/>
            <p:cNvSpPr/>
            <p:nvPr/>
          </p:nvSpPr>
          <p:spPr>
            <a:xfrm>
              <a:off x="-996552" y="-312602"/>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34"/>
            <p:cNvSpPr/>
            <p:nvPr/>
          </p:nvSpPr>
          <p:spPr>
            <a:xfrm>
              <a:off x="-1072140" y="-38909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34"/>
            <p:cNvSpPr/>
            <p:nvPr/>
          </p:nvSpPr>
          <p:spPr>
            <a:xfrm>
              <a:off x="-996552" y="-38909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34"/>
            <p:cNvSpPr/>
            <p:nvPr/>
          </p:nvSpPr>
          <p:spPr>
            <a:xfrm>
              <a:off x="-1109975" y="-274849"/>
              <a:ext cx="15216" cy="15216"/>
            </a:xfrm>
            <a:custGeom>
              <a:avLst/>
              <a:gdLst/>
              <a:ahLst/>
              <a:cxnLst/>
              <a:rect l="l" t="t" r="r" b="b"/>
              <a:pathLst>
                <a:path w="185" h="185" extrusionOk="0">
                  <a:moveTo>
                    <a:pt x="92" y="1"/>
                  </a:moveTo>
                  <a:cubicBezTo>
                    <a:pt x="72" y="1"/>
                    <a:pt x="62" y="1"/>
                    <a:pt x="51" y="11"/>
                  </a:cubicBezTo>
                  <a:cubicBezTo>
                    <a:pt x="31" y="21"/>
                    <a:pt x="11" y="32"/>
                    <a:pt x="1" y="62"/>
                  </a:cubicBezTo>
                  <a:lnTo>
                    <a:pt x="1" y="93"/>
                  </a:lnTo>
                  <a:cubicBezTo>
                    <a:pt x="1" y="123"/>
                    <a:pt x="11" y="144"/>
                    <a:pt x="21" y="164"/>
                  </a:cubicBezTo>
                  <a:cubicBezTo>
                    <a:pt x="31" y="164"/>
                    <a:pt x="42" y="175"/>
                    <a:pt x="51" y="184"/>
                  </a:cubicBezTo>
                  <a:lnTo>
                    <a:pt x="123" y="184"/>
                  </a:lnTo>
                  <a:cubicBezTo>
                    <a:pt x="133" y="175"/>
                    <a:pt x="144" y="164"/>
                    <a:pt x="154" y="164"/>
                  </a:cubicBezTo>
                  <a:cubicBezTo>
                    <a:pt x="174" y="144"/>
                    <a:pt x="185" y="123"/>
                    <a:pt x="185" y="93"/>
                  </a:cubicBezTo>
                  <a:cubicBezTo>
                    <a:pt x="185" y="82"/>
                    <a:pt x="185" y="73"/>
                    <a:pt x="174" y="62"/>
                  </a:cubicBezTo>
                  <a:cubicBezTo>
                    <a:pt x="164" y="32"/>
                    <a:pt x="14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34"/>
            <p:cNvSpPr/>
            <p:nvPr/>
          </p:nvSpPr>
          <p:spPr>
            <a:xfrm>
              <a:off x="-1109975" y="-350437"/>
              <a:ext cx="15216" cy="15216"/>
            </a:xfrm>
            <a:custGeom>
              <a:avLst/>
              <a:gdLst/>
              <a:ahLst/>
              <a:cxnLst/>
              <a:rect l="l" t="t" r="r" b="b"/>
              <a:pathLst>
                <a:path w="185" h="185" extrusionOk="0">
                  <a:moveTo>
                    <a:pt x="51" y="0"/>
                  </a:moveTo>
                  <a:cubicBezTo>
                    <a:pt x="21" y="21"/>
                    <a:pt x="1" y="52"/>
                    <a:pt x="1" y="92"/>
                  </a:cubicBezTo>
                  <a:cubicBezTo>
                    <a:pt x="1" y="123"/>
                    <a:pt x="21" y="164"/>
                    <a:pt x="51" y="174"/>
                  </a:cubicBezTo>
                  <a:cubicBezTo>
                    <a:pt x="62" y="174"/>
                    <a:pt x="72" y="184"/>
                    <a:pt x="92" y="184"/>
                  </a:cubicBezTo>
                  <a:cubicBezTo>
                    <a:pt x="103" y="184"/>
                    <a:pt x="113" y="174"/>
                    <a:pt x="123" y="174"/>
                  </a:cubicBezTo>
                  <a:cubicBezTo>
                    <a:pt x="154" y="164"/>
                    <a:pt x="185" y="123"/>
                    <a:pt x="185" y="92"/>
                  </a:cubicBezTo>
                  <a:cubicBezTo>
                    <a:pt x="185" y="52"/>
                    <a:pt x="154" y="2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34"/>
            <p:cNvSpPr/>
            <p:nvPr/>
          </p:nvSpPr>
          <p:spPr>
            <a:xfrm>
              <a:off x="-1034305" y="-122686"/>
              <a:ext cx="15216" cy="15216"/>
            </a:xfrm>
            <a:custGeom>
              <a:avLst/>
              <a:gdLst/>
              <a:ahLst/>
              <a:cxnLst/>
              <a:rect l="l" t="t" r="r" b="b"/>
              <a:pathLst>
                <a:path w="185" h="185" extrusionOk="0">
                  <a:moveTo>
                    <a:pt x="92" y="0"/>
                  </a:moveTo>
                  <a:cubicBezTo>
                    <a:pt x="61" y="0"/>
                    <a:pt x="21" y="30"/>
                    <a:pt x="10" y="61"/>
                  </a:cubicBezTo>
                  <a:cubicBezTo>
                    <a:pt x="0" y="71"/>
                    <a:pt x="0" y="82"/>
                    <a:pt x="0" y="92"/>
                  </a:cubicBezTo>
                  <a:cubicBezTo>
                    <a:pt x="0" y="143"/>
                    <a:pt x="41" y="184"/>
                    <a:pt x="92" y="184"/>
                  </a:cubicBezTo>
                  <a:cubicBezTo>
                    <a:pt x="143" y="184"/>
                    <a:pt x="184" y="143"/>
                    <a:pt x="184" y="92"/>
                  </a:cubicBezTo>
                  <a:lnTo>
                    <a:pt x="184" y="61"/>
                  </a:ln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34"/>
            <p:cNvSpPr/>
            <p:nvPr/>
          </p:nvSpPr>
          <p:spPr>
            <a:xfrm>
              <a:off x="-1034305" y="-198356"/>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34"/>
            <p:cNvSpPr/>
            <p:nvPr/>
          </p:nvSpPr>
          <p:spPr>
            <a:xfrm>
              <a:off x="-1072140" y="-160521"/>
              <a:ext cx="15134" cy="15134"/>
            </a:xfrm>
            <a:custGeom>
              <a:avLst/>
              <a:gdLst/>
              <a:ahLst/>
              <a:cxnLst/>
              <a:rect l="l" t="t" r="r" b="b"/>
              <a:pathLst>
                <a:path w="184"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34"/>
            <p:cNvSpPr/>
            <p:nvPr/>
          </p:nvSpPr>
          <p:spPr>
            <a:xfrm>
              <a:off x="-996552" y="-160521"/>
              <a:ext cx="16121" cy="15134"/>
            </a:xfrm>
            <a:custGeom>
              <a:avLst/>
              <a:gdLst/>
              <a:ahLst/>
              <a:cxnLst/>
              <a:rect l="l" t="t" r="r" b="b"/>
              <a:pathLst>
                <a:path w="196" h="184"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34"/>
            <p:cNvSpPr/>
            <p:nvPr/>
          </p:nvSpPr>
          <p:spPr>
            <a:xfrm>
              <a:off x="-1072140" y="-237014"/>
              <a:ext cx="15134" cy="16039"/>
            </a:xfrm>
            <a:custGeom>
              <a:avLst/>
              <a:gdLst/>
              <a:ahLst/>
              <a:cxnLst/>
              <a:rect l="l" t="t" r="r" b="b"/>
              <a:pathLst>
                <a:path w="184"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34"/>
            <p:cNvSpPr/>
            <p:nvPr/>
          </p:nvSpPr>
          <p:spPr>
            <a:xfrm>
              <a:off x="-996552" y="-237014"/>
              <a:ext cx="16121" cy="16039"/>
            </a:xfrm>
            <a:custGeom>
              <a:avLst/>
              <a:gdLst/>
              <a:ahLst/>
              <a:cxnLst/>
              <a:rect l="l" t="t" r="r" b="b"/>
              <a:pathLst>
                <a:path w="196" h="195" extrusionOk="0">
                  <a:moveTo>
                    <a:pt x="103" y="1"/>
                  </a:moveTo>
                  <a:cubicBezTo>
                    <a:pt x="52" y="1"/>
                    <a:pt x="1" y="42"/>
                    <a:pt x="1" y="92"/>
                  </a:cubicBezTo>
                  <a:cubicBezTo>
                    <a:pt x="1" y="144"/>
                    <a:pt x="52" y="194"/>
                    <a:pt x="103" y="194"/>
                  </a:cubicBezTo>
                  <a:cubicBezTo>
                    <a:pt x="154" y="194"/>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34"/>
            <p:cNvSpPr/>
            <p:nvPr/>
          </p:nvSpPr>
          <p:spPr>
            <a:xfrm>
              <a:off x="-1109975" y="-122686"/>
              <a:ext cx="15216" cy="15216"/>
            </a:xfrm>
            <a:custGeom>
              <a:avLst/>
              <a:gdLst/>
              <a:ahLst/>
              <a:cxnLst/>
              <a:rect l="l" t="t" r="r" b="b"/>
              <a:pathLst>
                <a:path w="185" h="185" extrusionOk="0">
                  <a:moveTo>
                    <a:pt x="92" y="0"/>
                  </a:moveTo>
                  <a:cubicBezTo>
                    <a:pt x="72" y="0"/>
                    <a:pt x="62" y="10"/>
                    <a:pt x="51" y="10"/>
                  </a:cubicBezTo>
                  <a:cubicBezTo>
                    <a:pt x="31" y="21"/>
                    <a:pt x="11" y="41"/>
                    <a:pt x="1" y="61"/>
                  </a:cubicBezTo>
                  <a:lnTo>
                    <a:pt x="1" y="92"/>
                  </a:lnTo>
                  <a:cubicBezTo>
                    <a:pt x="1" y="133"/>
                    <a:pt x="21" y="164"/>
                    <a:pt x="51" y="184"/>
                  </a:cubicBezTo>
                  <a:lnTo>
                    <a:pt x="123" y="184"/>
                  </a:lnTo>
                  <a:cubicBezTo>
                    <a:pt x="154" y="164"/>
                    <a:pt x="185" y="133"/>
                    <a:pt x="185" y="92"/>
                  </a:cubicBezTo>
                  <a:cubicBezTo>
                    <a:pt x="185" y="82"/>
                    <a:pt x="185" y="71"/>
                    <a:pt x="174" y="61"/>
                  </a:cubicBezTo>
                  <a:cubicBezTo>
                    <a:pt x="164" y="41"/>
                    <a:pt x="144" y="21"/>
                    <a:pt x="123" y="10"/>
                  </a:cubicBezTo>
                  <a:cubicBezTo>
                    <a:pt x="113" y="1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34"/>
            <p:cNvSpPr/>
            <p:nvPr/>
          </p:nvSpPr>
          <p:spPr>
            <a:xfrm>
              <a:off x="-1109975" y="-198356"/>
              <a:ext cx="15216" cy="15216"/>
            </a:xfrm>
            <a:custGeom>
              <a:avLst/>
              <a:gdLst/>
              <a:ahLst/>
              <a:cxnLst/>
              <a:rect l="l" t="t" r="r" b="b"/>
              <a:pathLst>
                <a:path w="185" h="185" extrusionOk="0">
                  <a:moveTo>
                    <a:pt x="51" y="1"/>
                  </a:moveTo>
                  <a:cubicBezTo>
                    <a:pt x="21" y="21"/>
                    <a:pt x="1" y="51"/>
                    <a:pt x="1" y="92"/>
                  </a:cubicBezTo>
                  <a:cubicBezTo>
                    <a:pt x="1" y="123"/>
                    <a:pt x="21" y="164"/>
                    <a:pt x="51" y="174"/>
                  </a:cubicBezTo>
                  <a:cubicBezTo>
                    <a:pt x="62" y="185"/>
                    <a:pt x="72" y="185"/>
                    <a:pt x="92" y="185"/>
                  </a:cubicBezTo>
                  <a:cubicBezTo>
                    <a:pt x="103" y="185"/>
                    <a:pt x="113" y="185"/>
                    <a:pt x="123" y="174"/>
                  </a:cubicBezTo>
                  <a:cubicBezTo>
                    <a:pt x="154" y="164"/>
                    <a:pt x="185" y="123"/>
                    <a:pt x="185" y="92"/>
                  </a:cubicBezTo>
                  <a:cubicBezTo>
                    <a:pt x="185" y="51"/>
                    <a:pt x="154" y="2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34"/>
            <p:cNvSpPr/>
            <p:nvPr/>
          </p:nvSpPr>
          <p:spPr>
            <a:xfrm>
              <a:off x="-1034305" y="29313"/>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34"/>
            <p:cNvSpPr/>
            <p:nvPr/>
          </p:nvSpPr>
          <p:spPr>
            <a:xfrm>
              <a:off x="-1034305" y="-46275"/>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34"/>
            <p:cNvSpPr/>
            <p:nvPr/>
          </p:nvSpPr>
          <p:spPr>
            <a:xfrm>
              <a:off x="-1072140" y="-8440"/>
              <a:ext cx="15134" cy="15216"/>
            </a:xfrm>
            <a:custGeom>
              <a:avLst/>
              <a:gdLst/>
              <a:ahLst/>
              <a:cxnLst/>
              <a:rect l="l" t="t" r="r" b="b"/>
              <a:pathLst>
                <a:path w="184"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34"/>
            <p:cNvSpPr/>
            <p:nvPr/>
          </p:nvSpPr>
          <p:spPr>
            <a:xfrm>
              <a:off x="-996552" y="-8440"/>
              <a:ext cx="16121" cy="15216"/>
            </a:xfrm>
            <a:custGeom>
              <a:avLst/>
              <a:gdLst/>
              <a:ahLst/>
              <a:cxnLst/>
              <a:rect l="l" t="t" r="r" b="b"/>
              <a:pathLst>
                <a:path w="196" h="185" extrusionOk="0">
                  <a:moveTo>
                    <a:pt x="103" y="1"/>
                  </a:moveTo>
                  <a:cubicBezTo>
                    <a:pt x="52" y="1"/>
                    <a:pt x="1" y="41"/>
                    <a:pt x="1" y="92"/>
                  </a:cubicBezTo>
                  <a:cubicBezTo>
                    <a:pt x="1" y="144"/>
                    <a:pt x="52" y="184"/>
                    <a:pt x="103" y="184"/>
                  </a:cubicBezTo>
                  <a:cubicBezTo>
                    <a:pt x="154" y="184"/>
                    <a:pt x="195" y="144"/>
                    <a:pt x="195" y="92"/>
                  </a:cubicBezTo>
                  <a:cubicBezTo>
                    <a:pt x="195" y="41"/>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34"/>
            <p:cNvSpPr/>
            <p:nvPr/>
          </p:nvSpPr>
          <p:spPr>
            <a:xfrm>
              <a:off x="-1072140" y="-84028"/>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34"/>
            <p:cNvSpPr/>
            <p:nvPr/>
          </p:nvSpPr>
          <p:spPr>
            <a:xfrm>
              <a:off x="-996552" y="-84028"/>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34"/>
            <p:cNvSpPr/>
            <p:nvPr/>
          </p:nvSpPr>
          <p:spPr>
            <a:xfrm>
              <a:off x="-1109975" y="29313"/>
              <a:ext cx="15216" cy="15216"/>
            </a:xfrm>
            <a:custGeom>
              <a:avLst/>
              <a:gdLst/>
              <a:ahLst/>
              <a:cxnLst/>
              <a:rect l="l" t="t" r="r" b="b"/>
              <a:pathLst>
                <a:path w="185" h="185" extrusionOk="0">
                  <a:moveTo>
                    <a:pt x="92" y="1"/>
                  </a:moveTo>
                  <a:cubicBezTo>
                    <a:pt x="72" y="1"/>
                    <a:pt x="62" y="12"/>
                    <a:pt x="51" y="12"/>
                  </a:cubicBezTo>
                  <a:cubicBezTo>
                    <a:pt x="21" y="21"/>
                    <a:pt x="1" y="62"/>
                    <a:pt x="1" y="93"/>
                  </a:cubicBezTo>
                  <a:cubicBezTo>
                    <a:pt x="1" y="134"/>
                    <a:pt x="21" y="164"/>
                    <a:pt x="51" y="185"/>
                  </a:cubicBezTo>
                  <a:lnTo>
                    <a:pt x="123" y="185"/>
                  </a:lnTo>
                  <a:cubicBezTo>
                    <a:pt x="154" y="164"/>
                    <a:pt x="185" y="134"/>
                    <a:pt x="185" y="93"/>
                  </a:cubicBezTo>
                  <a:cubicBezTo>
                    <a:pt x="185" y="62"/>
                    <a:pt x="154" y="21"/>
                    <a:pt x="123" y="12"/>
                  </a:cubicBezTo>
                  <a:cubicBezTo>
                    <a:pt x="113" y="12"/>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34"/>
            <p:cNvSpPr/>
            <p:nvPr/>
          </p:nvSpPr>
          <p:spPr>
            <a:xfrm>
              <a:off x="-1109975" y="-46275"/>
              <a:ext cx="15216" cy="15216"/>
            </a:xfrm>
            <a:custGeom>
              <a:avLst/>
              <a:gdLst/>
              <a:ahLst/>
              <a:cxnLst/>
              <a:rect l="l" t="t" r="r" b="b"/>
              <a:pathLst>
                <a:path w="185" h="185" extrusionOk="0">
                  <a:moveTo>
                    <a:pt x="92" y="0"/>
                  </a:moveTo>
                  <a:cubicBezTo>
                    <a:pt x="72" y="0"/>
                    <a:pt x="62" y="0"/>
                    <a:pt x="51" y="11"/>
                  </a:cubicBezTo>
                  <a:cubicBezTo>
                    <a:pt x="21" y="21"/>
                    <a:pt x="1" y="52"/>
                    <a:pt x="1" y="93"/>
                  </a:cubicBez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52"/>
                    <a:pt x="154" y="21"/>
                    <a:pt x="123" y="11"/>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34"/>
            <p:cNvSpPr/>
            <p:nvPr/>
          </p:nvSpPr>
          <p:spPr>
            <a:xfrm>
              <a:off x="-1034305" y="182298"/>
              <a:ext cx="15216" cy="15216"/>
            </a:xfrm>
            <a:custGeom>
              <a:avLst/>
              <a:gdLst/>
              <a:ahLst/>
              <a:cxnLst/>
              <a:rect l="l" t="t" r="r" b="b"/>
              <a:pathLst>
                <a:path w="185" h="185" extrusionOk="0">
                  <a:moveTo>
                    <a:pt x="61" y="0"/>
                  </a:moveTo>
                  <a:cubicBezTo>
                    <a:pt x="41" y="11"/>
                    <a:pt x="21" y="31"/>
                    <a:pt x="10" y="52"/>
                  </a:cubicBezTo>
                  <a:cubicBezTo>
                    <a:pt x="0" y="62"/>
                    <a:pt x="0" y="72"/>
                    <a:pt x="0" y="93"/>
                  </a:cubicBezTo>
                  <a:cubicBezTo>
                    <a:pt x="0" y="143"/>
                    <a:pt x="41" y="184"/>
                    <a:pt x="92" y="184"/>
                  </a:cubicBezTo>
                  <a:cubicBezTo>
                    <a:pt x="143" y="184"/>
                    <a:pt x="184" y="143"/>
                    <a:pt x="184" y="93"/>
                  </a:cubicBezTo>
                  <a:lnTo>
                    <a:pt x="184" y="52"/>
                  </a:lnTo>
                  <a:cubicBezTo>
                    <a:pt x="173" y="31"/>
                    <a:pt x="153"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34"/>
            <p:cNvSpPr/>
            <p:nvPr/>
          </p:nvSpPr>
          <p:spPr>
            <a:xfrm>
              <a:off x="-1034305" y="105888"/>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34"/>
            <p:cNvSpPr/>
            <p:nvPr/>
          </p:nvSpPr>
          <p:spPr>
            <a:xfrm>
              <a:off x="-1072140" y="143641"/>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34"/>
            <p:cNvSpPr/>
            <p:nvPr/>
          </p:nvSpPr>
          <p:spPr>
            <a:xfrm>
              <a:off x="-996552" y="143641"/>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34"/>
            <p:cNvSpPr/>
            <p:nvPr/>
          </p:nvSpPr>
          <p:spPr>
            <a:xfrm>
              <a:off x="-1072140" y="67970"/>
              <a:ext cx="15134" cy="15216"/>
            </a:xfrm>
            <a:custGeom>
              <a:avLst/>
              <a:gdLst/>
              <a:ahLst/>
              <a:cxnLst/>
              <a:rect l="l" t="t" r="r" b="b"/>
              <a:pathLst>
                <a:path w="184"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34"/>
            <p:cNvSpPr/>
            <p:nvPr/>
          </p:nvSpPr>
          <p:spPr>
            <a:xfrm>
              <a:off x="-996552" y="67970"/>
              <a:ext cx="16121" cy="15216"/>
            </a:xfrm>
            <a:custGeom>
              <a:avLst/>
              <a:gdLst/>
              <a:ahLst/>
              <a:cxnLst/>
              <a:rect l="l" t="t" r="r" b="b"/>
              <a:pathLst>
                <a:path w="196" h="185" extrusionOk="0">
                  <a:moveTo>
                    <a:pt x="103" y="1"/>
                  </a:moveTo>
                  <a:cubicBezTo>
                    <a:pt x="52" y="1"/>
                    <a:pt x="1" y="42"/>
                    <a:pt x="1" y="93"/>
                  </a:cubicBezTo>
                  <a:cubicBezTo>
                    <a:pt x="1" y="144"/>
                    <a:pt x="52" y="185"/>
                    <a:pt x="103" y="185"/>
                  </a:cubicBezTo>
                  <a:cubicBezTo>
                    <a:pt x="154" y="185"/>
                    <a:pt x="195" y="144"/>
                    <a:pt x="195" y="93"/>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34"/>
            <p:cNvSpPr/>
            <p:nvPr/>
          </p:nvSpPr>
          <p:spPr>
            <a:xfrm>
              <a:off x="-1109975" y="182298"/>
              <a:ext cx="15216" cy="15216"/>
            </a:xfrm>
            <a:custGeom>
              <a:avLst/>
              <a:gdLst/>
              <a:ahLst/>
              <a:cxnLst/>
              <a:rect l="l" t="t" r="r" b="b"/>
              <a:pathLst>
                <a:path w="185" h="185" extrusionOk="0">
                  <a:moveTo>
                    <a:pt x="51" y="0"/>
                  </a:moveTo>
                  <a:cubicBezTo>
                    <a:pt x="31" y="11"/>
                    <a:pt x="11" y="31"/>
                    <a:pt x="1" y="52"/>
                  </a:cubicBezTo>
                  <a:lnTo>
                    <a:pt x="1" y="93"/>
                  </a:lnTo>
                  <a:cubicBezTo>
                    <a:pt x="1" y="123"/>
                    <a:pt x="21" y="164"/>
                    <a:pt x="51" y="174"/>
                  </a:cubicBezTo>
                  <a:cubicBezTo>
                    <a:pt x="62" y="174"/>
                    <a:pt x="72" y="184"/>
                    <a:pt x="92" y="184"/>
                  </a:cubicBezTo>
                  <a:cubicBezTo>
                    <a:pt x="103" y="184"/>
                    <a:pt x="113" y="174"/>
                    <a:pt x="123" y="174"/>
                  </a:cubicBezTo>
                  <a:cubicBezTo>
                    <a:pt x="154" y="164"/>
                    <a:pt x="185" y="123"/>
                    <a:pt x="185" y="93"/>
                  </a:cubicBezTo>
                  <a:cubicBezTo>
                    <a:pt x="185" y="72"/>
                    <a:pt x="185" y="62"/>
                    <a:pt x="174" y="52"/>
                  </a:cubicBezTo>
                  <a:cubicBezTo>
                    <a:pt x="164" y="31"/>
                    <a:pt x="144"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34"/>
            <p:cNvSpPr/>
            <p:nvPr/>
          </p:nvSpPr>
          <p:spPr>
            <a:xfrm>
              <a:off x="-1109975" y="105888"/>
              <a:ext cx="15216" cy="15134"/>
            </a:xfrm>
            <a:custGeom>
              <a:avLst/>
              <a:gdLst/>
              <a:ahLst/>
              <a:cxnLst/>
              <a:rect l="l" t="t" r="r" b="b"/>
              <a:pathLst>
                <a:path w="185" h="184" extrusionOk="0">
                  <a:moveTo>
                    <a:pt x="92" y="0"/>
                  </a:moveTo>
                  <a:cubicBezTo>
                    <a:pt x="72" y="0"/>
                    <a:pt x="62" y="0"/>
                    <a:pt x="51" y="10"/>
                  </a:cubicBezTo>
                  <a:cubicBezTo>
                    <a:pt x="21" y="20"/>
                    <a:pt x="1" y="51"/>
                    <a:pt x="1" y="92"/>
                  </a:cubicBezTo>
                  <a:cubicBezTo>
                    <a:pt x="1" y="132"/>
                    <a:pt x="21" y="163"/>
                    <a:pt x="51" y="173"/>
                  </a:cubicBezTo>
                  <a:cubicBezTo>
                    <a:pt x="62" y="184"/>
                    <a:pt x="72" y="184"/>
                    <a:pt x="92" y="184"/>
                  </a:cubicBezTo>
                  <a:cubicBezTo>
                    <a:pt x="103" y="184"/>
                    <a:pt x="113" y="184"/>
                    <a:pt x="123" y="173"/>
                  </a:cubicBezTo>
                  <a:cubicBezTo>
                    <a:pt x="154" y="163"/>
                    <a:pt x="185" y="132"/>
                    <a:pt x="185" y="92"/>
                  </a:cubicBezTo>
                  <a:cubicBezTo>
                    <a:pt x="185" y="51"/>
                    <a:pt x="154" y="20"/>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34"/>
            <p:cNvSpPr/>
            <p:nvPr/>
          </p:nvSpPr>
          <p:spPr>
            <a:xfrm>
              <a:off x="-1034305" y="334379"/>
              <a:ext cx="15216" cy="15216"/>
            </a:xfrm>
            <a:custGeom>
              <a:avLst/>
              <a:gdLst/>
              <a:ahLst/>
              <a:cxnLst/>
              <a:rect l="l" t="t" r="r" b="b"/>
              <a:pathLst>
                <a:path w="185" h="185" extrusionOk="0">
                  <a:moveTo>
                    <a:pt x="92" y="1"/>
                  </a:moveTo>
                  <a:cubicBezTo>
                    <a:pt x="61" y="1"/>
                    <a:pt x="21" y="21"/>
                    <a:pt x="10" y="52"/>
                  </a:cubicBezTo>
                  <a:cubicBezTo>
                    <a:pt x="0" y="62"/>
                    <a:pt x="0" y="72"/>
                    <a:pt x="0" y="92"/>
                  </a:cubicBezTo>
                  <a:cubicBezTo>
                    <a:pt x="0" y="113"/>
                    <a:pt x="10" y="133"/>
                    <a:pt x="30" y="154"/>
                  </a:cubicBezTo>
                  <a:cubicBezTo>
                    <a:pt x="41" y="174"/>
                    <a:pt x="71" y="185"/>
                    <a:pt x="92" y="185"/>
                  </a:cubicBezTo>
                  <a:cubicBezTo>
                    <a:pt x="123" y="185"/>
                    <a:pt x="143" y="174"/>
                    <a:pt x="164" y="154"/>
                  </a:cubicBezTo>
                  <a:cubicBezTo>
                    <a:pt x="173" y="133"/>
                    <a:pt x="184" y="113"/>
                    <a:pt x="184" y="92"/>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34"/>
            <p:cNvSpPr/>
            <p:nvPr/>
          </p:nvSpPr>
          <p:spPr>
            <a:xfrm>
              <a:off x="-1034305" y="257886"/>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34"/>
            <p:cNvSpPr/>
            <p:nvPr/>
          </p:nvSpPr>
          <p:spPr>
            <a:xfrm>
              <a:off x="-1072140" y="295721"/>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34"/>
            <p:cNvSpPr/>
            <p:nvPr/>
          </p:nvSpPr>
          <p:spPr>
            <a:xfrm>
              <a:off x="-996552" y="295721"/>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34"/>
            <p:cNvSpPr/>
            <p:nvPr/>
          </p:nvSpPr>
          <p:spPr>
            <a:xfrm>
              <a:off x="-1072140" y="220133"/>
              <a:ext cx="15134" cy="15216"/>
            </a:xfrm>
            <a:custGeom>
              <a:avLst/>
              <a:gdLst/>
              <a:ahLst/>
              <a:cxnLst/>
              <a:rect l="l" t="t" r="r" b="b"/>
              <a:pathLst>
                <a:path w="184"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34"/>
            <p:cNvSpPr/>
            <p:nvPr/>
          </p:nvSpPr>
          <p:spPr>
            <a:xfrm>
              <a:off x="-996552" y="220133"/>
              <a:ext cx="16121" cy="15216"/>
            </a:xfrm>
            <a:custGeom>
              <a:avLst/>
              <a:gdLst/>
              <a:ahLst/>
              <a:cxnLst/>
              <a:rect l="l" t="t" r="r" b="b"/>
              <a:pathLst>
                <a:path w="196" h="185" extrusionOk="0">
                  <a:moveTo>
                    <a:pt x="103" y="0"/>
                  </a:moveTo>
                  <a:cubicBezTo>
                    <a:pt x="52" y="0"/>
                    <a:pt x="1" y="41"/>
                    <a:pt x="1" y="92"/>
                  </a:cubicBezTo>
                  <a:cubicBezTo>
                    <a:pt x="1" y="143"/>
                    <a:pt x="52" y="184"/>
                    <a:pt x="103" y="184"/>
                  </a:cubicBezTo>
                  <a:cubicBezTo>
                    <a:pt x="154" y="184"/>
                    <a:pt x="195" y="143"/>
                    <a:pt x="195" y="92"/>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34"/>
            <p:cNvSpPr/>
            <p:nvPr/>
          </p:nvSpPr>
          <p:spPr>
            <a:xfrm>
              <a:off x="-1109975" y="334379"/>
              <a:ext cx="15216" cy="15216"/>
            </a:xfrm>
            <a:custGeom>
              <a:avLst/>
              <a:gdLst/>
              <a:ahLst/>
              <a:cxnLst/>
              <a:rect l="l" t="t" r="r" b="b"/>
              <a:pathLst>
                <a:path w="185" h="185" extrusionOk="0">
                  <a:moveTo>
                    <a:pt x="51" y="1"/>
                  </a:moveTo>
                  <a:cubicBezTo>
                    <a:pt x="31" y="11"/>
                    <a:pt x="11" y="31"/>
                    <a:pt x="1" y="52"/>
                  </a:cubicBezTo>
                  <a:lnTo>
                    <a:pt x="1" y="92"/>
                  </a:lnTo>
                  <a:cubicBezTo>
                    <a:pt x="1" y="113"/>
                    <a:pt x="11" y="133"/>
                    <a:pt x="21" y="154"/>
                  </a:cubicBezTo>
                  <a:cubicBezTo>
                    <a:pt x="31" y="164"/>
                    <a:pt x="42" y="174"/>
                    <a:pt x="51" y="174"/>
                  </a:cubicBezTo>
                  <a:cubicBezTo>
                    <a:pt x="62" y="185"/>
                    <a:pt x="72" y="185"/>
                    <a:pt x="92" y="185"/>
                  </a:cubicBezTo>
                  <a:cubicBezTo>
                    <a:pt x="103" y="185"/>
                    <a:pt x="113" y="185"/>
                    <a:pt x="123" y="174"/>
                  </a:cubicBezTo>
                  <a:cubicBezTo>
                    <a:pt x="133" y="174"/>
                    <a:pt x="144" y="164"/>
                    <a:pt x="154" y="154"/>
                  </a:cubicBezTo>
                  <a:cubicBezTo>
                    <a:pt x="174" y="133"/>
                    <a:pt x="185" y="113"/>
                    <a:pt x="185" y="92"/>
                  </a:cubicBezTo>
                  <a:cubicBezTo>
                    <a:pt x="185" y="72"/>
                    <a:pt x="185" y="62"/>
                    <a:pt x="174" y="52"/>
                  </a:cubicBezTo>
                  <a:cubicBezTo>
                    <a:pt x="164" y="31"/>
                    <a:pt x="144" y="11"/>
                    <a:pt x="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34"/>
            <p:cNvSpPr/>
            <p:nvPr/>
          </p:nvSpPr>
          <p:spPr>
            <a:xfrm>
              <a:off x="-1109975" y="257886"/>
              <a:ext cx="15216" cy="15216"/>
            </a:xfrm>
            <a:custGeom>
              <a:avLst/>
              <a:gdLst/>
              <a:ahLst/>
              <a:cxnLst/>
              <a:rect l="l" t="t" r="r" b="b"/>
              <a:pathLst>
                <a:path w="185" h="185" extrusionOk="0">
                  <a:moveTo>
                    <a:pt x="92" y="1"/>
                  </a:moveTo>
                  <a:cubicBezTo>
                    <a:pt x="72" y="1"/>
                    <a:pt x="62" y="1"/>
                    <a:pt x="51" y="11"/>
                  </a:cubicBezTo>
                  <a:cubicBezTo>
                    <a:pt x="21" y="21"/>
                    <a:pt x="1" y="52"/>
                    <a:pt x="1" y="93"/>
                  </a:cubicBezTo>
                  <a:cubicBezTo>
                    <a:pt x="1" y="134"/>
                    <a:pt x="21" y="164"/>
                    <a:pt x="51" y="175"/>
                  </a:cubicBezTo>
                  <a:cubicBezTo>
                    <a:pt x="62" y="185"/>
                    <a:pt x="72" y="185"/>
                    <a:pt x="92" y="185"/>
                  </a:cubicBezTo>
                  <a:cubicBezTo>
                    <a:pt x="103" y="185"/>
                    <a:pt x="113" y="185"/>
                    <a:pt x="123" y="175"/>
                  </a:cubicBezTo>
                  <a:cubicBezTo>
                    <a:pt x="154" y="164"/>
                    <a:pt x="185" y="134"/>
                    <a:pt x="185" y="93"/>
                  </a:cubicBezTo>
                  <a:cubicBezTo>
                    <a:pt x="185" y="52"/>
                    <a:pt x="154" y="2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34"/>
            <p:cNvSpPr/>
            <p:nvPr/>
          </p:nvSpPr>
          <p:spPr>
            <a:xfrm>
              <a:off x="-1034305" y="486460"/>
              <a:ext cx="15216" cy="15216"/>
            </a:xfrm>
            <a:custGeom>
              <a:avLst/>
              <a:gdLst/>
              <a:ahLst/>
              <a:cxnLst/>
              <a:rect l="l" t="t" r="r" b="b"/>
              <a:pathLst>
                <a:path w="185" h="185" extrusionOk="0">
                  <a:moveTo>
                    <a:pt x="92" y="1"/>
                  </a:moveTo>
                  <a:cubicBezTo>
                    <a:pt x="61" y="1"/>
                    <a:pt x="21" y="21"/>
                    <a:pt x="10" y="52"/>
                  </a:cubicBezTo>
                  <a:cubicBezTo>
                    <a:pt x="0" y="62"/>
                    <a:pt x="0" y="82"/>
                    <a:pt x="0" y="93"/>
                  </a:cubicBezTo>
                  <a:cubicBezTo>
                    <a:pt x="0" y="144"/>
                    <a:pt x="41" y="184"/>
                    <a:pt x="92" y="184"/>
                  </a:cubicBezTo>
                  <a:cubicBezTo>
                    <a:pt x="143" y="184"/>
                    <a:pt x="184" y="144"/>
                    <a:pt x="184" y="93"/>
                  </a:cubicBezTo>
                  <a:lnTo>
                    <a:pt x="184" y="52"/>
                  </a:ln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34"/>
            <p:cNvSpPr/>
            <p:nvPr/>
          </p:nvSpPr>
          <p:spPr>
            <a:xfrm>
              <a:off x="-1034305" y="410049"/>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34"/>
            <p:cNvSpPr/>
            <p:nvPr/>
          </p:nvSpPr>
          <p:spPr>
            <a:xfrm>
              <a:off x="-1072140" y="447802"/>
              <a:ext cx="15134" cy="16121"/>
            </a:xfrm>
            <a:custGeom>
              <a:avLst/>
              <a:gdLst/>
              <a:ahLst/>
              <a:cxnLst/>
              <a:rect l="l" t="t" r="r" b="b"/>
              <a:pathLst>
                <a:path w="184"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34"/>
            <p:cNvSpPr/>
            <p:nvPr/>
          </p:nvSpPr>
          <p:spPr>
            <a:xfrm>
              <a:off x="-996552" y="447802"/>
              <a:ext cx="16121" cy="16121"/>
            </a:xfrm>
            <a:custGeom>
              <a:avLst/>
              <a:gdLst/>
              <a:ahLst/>
              <a:cxnLst/>
              <a:rect l="l" t="t" r="r" b="b"/>
              <a:pathLst>
                <a:path w="196" h="196" extrusionOk="0">
                  <a:moveTo>
                    <a:pt x="103" y="1"/>
                  </a:moveTo>
                  <a:cubicBezTo>
                    <a:pt x="52" y="1"/>
                    <a:pt x="1" y="52"/>
                    <a:pt x="1" y="103"/>
                  </a:cubicBezTo>
                  <a:cubicBezTo>
                    <a:pt x="1" y="154"/>
                    <a:pt x="52" y="195"/>
                    <a:pt x="103" y="195"/>
                  </a:cubicBezTo>
                  <a:cubicBezTo>
                    <a:pt x="154" y="195"/>
                    <a:pt x="195" y="154"/>
                    <a:pt x="195" y="103"/>
                  </a:cubicBezTo>
                  <a:cubicBezTo>
                    <a:pt x="195" y="5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34"/>
            <p:cNvSpPr/>
            <p:nvPr/>
          </p:nvSpPr>
          <p:spPr>
            <a:xfrm>
              <a:off x="-1072140" y="372214"/>
              <a:ext cx="15134" cy="15216"/>
            </a:xfrm>
            <a:custGeom>
              <a:avLst/>
              <a:gdLst/>
              <a:ahLst/>
              <a:cxnLst/>
              <a:rect l="l" t="t" r="r" b="b"/>
              <a:pathLst>
                <a:path w="184"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34"/>
            <p:cNvSpPr/>
            <p:nvPr/>
          </p:nvSpPr>
          <p:spPr>
            <a:xfrm>
              <a:off x="-996552" y="372214"/>
              <a:ext cx="16121" cy="15216"/>
            </a:xfrm>
            <a:custGeom>
              <a:avLst/>
              <a:gdLst/>
              <a:ahLst/>
              <a:cxnLst/>
              <a:rect l="l" t="t" r="r" b="b"/>
              <a:pathLst>
                <a:path w="196" h="185" extrusionOk="0">
                  <a:moveTo>
                    <a:pt x="103" y="0"/>
                  </a:moveTo>
                  <a:cubicBezTo>
                    <a:pt x="52" y="0"/>
                    <a:pt x="1" y="41"/>
                    <a:pt x="1" y="93"/>
                  </a:cubicBezTo>
                  <a:cubicBezTo>
                    <a:pt x="1" y="143"/>
                    <a:pt x="52" y="184"/>
                    <a:pt x="103" y="184"/>
                  </a:cubicBezTo>
                  <a:cubicBezTo>
                    <a:pt x="154" y="184"/>
                    <a:pt x="195" y="143"/>
                    <a:pt x="195" y="93"/>
                  </a:cubicBezTo>
                  <a:cubicBezTo>
                    <a:pt x="195" y="41"/>
                    <a:pt x="154" y="0"/>
                    <a:pt x="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34"/>
            <p:cNvSpPr/>
            <p:nvPr/>
          </p:nvSpPr>
          <p:spPr>
            <a:xfrm>
              <a:off x="-1109975" y="486460"/>
              <a:ext cx="15216" cy="15216"/>
            </a:xfrm>
            <a:custGeom>
              <a:avLst/>
              <a:gdLst/>
              <a:ahLst/>
              <a:cxnLst/>
              <a:rect l="l" t="t" r="r" b="b"/>
              <a:pathLst>
                <a:path w="185" h="185" extrusionOk="0">
                  <a:moveTo>
                    <a:pt x="92" y="1"/>
                  </a:moveTo>
                  <a:cubicBezTo>
                    <a:pt x="72" y="1"/>
                    <a:pt x="62" y="1"/>
                    <a:pt x="51" y="11"/>
                  </a:cubicBezTo>
                  <a:cubicBezTo>
                    <a:pt x="31" y="11"/>
                    <a:pt x="11" y="32"/>
                    <a:pt x="1" y="52"/>
                  </a:cubicBezTo>
                  <a:lnTo>
                    <a:pt x="1" y="93"/>
                  </a:lnTo>
                  <a:cubicBezTo>
                    <a:pt x="1" y="134"/>
                    <a:pt x="21" y="164"/>
                    <a:pt x="51" y="175"/>
                  </a:cubicBezTo>
                  <a:cubicBezTo>
                    <a:pt x="62" y="184"/>
                    <a:pt x="72" y="184"/>
                    <a:pt x="92" y="184"/>
                  </a:cubicBezTo>
                  <a:cubicBezTo>
                    <a:pt x="103" y="184"/>
                    <a:pt x="113" y="184"/>
                    <a:pt x="123" y="175"/>
                  </a:cubicBezTo>
                  <a:cubicBezTo>
                    <a:pt x="154" y="164"/>
                    <a:pt x="185" y="134"/>
                    <a:pt x="185" y="93"/>
                  </a:cubicBezTo>
                  <a:cubicBezTo>
                    <a:pt x="185" y="82"/>
                    <a:pt x="185" y="62"/>
                    <a:pt x="174" y="52"/>
                  </a:cubicBezTo>
                  <a:cubicBezTo>
                    <a:pt x="164" y="32"/>
                    <a:pt x="144" y="11"/>
                    <a:pt x="123" y="11"/>
                  </a:cubicBezTo>
                  <a:cubicBezTo>
                    <a:pt x="113" y="1"/>
                    <a:pt x="10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34"/>
            <p:cNvSpPr/>
            <p:nvPr/>
          </p:nvSpPr>
          <p:spPr>
            <a:xfrm>
              <a:off x="-1109975" y="410049"/>
              <a:ext cx="15216" cy="15216"/>
            </a:xfrm>
            <a:custGeom>
              <a:avLst/>
              <a:gdLst/>
              <a:ahLst/>
              <a:cxnLst/>
              <a:rect l="l" t="t" r="r" b="b"/>
              <a:pathLst>
                <a:path w="185" h="185" extrusionOk="0">
                  <a:moveTo>
                    <a:pt x="92" y="0"/>
                  </a:moveTo>
                  <a:cubicBezTo>
                    <a:pt x="72" y="0"/>
                    <a:pt x="62" y="0"/>
                    <a:pt x="51" y="10"/>
                  </a:cubicBezTo>
                  <a:cubicBezTo>
                    <a:pt x="21" y="21"/>
                    <a:pt x="1" y="62"/>
                    <a:pt x="1" y="92"/>
                  </a:cubicBezTo>
                  <a:cubicBezTo>
                    <a:pt x="1" y="133"/>
                    <a:pt x="21" y="164"/>
                    <a:pt x="51" y="184"/>
                  </a:cubicBezTo>
                  <a:lnTo>
                    <a:pt x="123" y="184"/>
                  </a:lnTo>
                  <a:cubicBezTo>
                    <a:pt x="154" y="164"/>
                    <a:pt x="185" y="133"/>
                    <a:pt x="185" y="92"/>
                  </a:cubicBezTo>
                  <a:cubicBezTo>
                    <a:pt x="185" y="62"/>
                    <a:pt x="154" y="21"/>
                    <a:pt x="123" y="10"/>
                  </a:cubicBezTo>
                  <a:cubicBezTo>
                    <a:pt x="113" y="0"/>
                    <a:pt x="10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34"/>
            <p:cNvSpPr/>
            <p:nvPr/>
          </p:nvSpPr>
          <p:spPr>
            <a:xfrm>
              <a:off x="-1072140" y="524295"/>
              <a:ext cx="15134" cy="15216"/>
            </a:xfrm>
            <a:custGeom>
              <a:avLst/>
              <a:gdLst/>
              <a:ahLst/>
              <a:cxnLst/>
              <a:rect l="l" t="t" r="r" b="b"/>
              <a:pathLst>
                <a:path w="184"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34"/>
            <p:cNvSpPr/>
            <p:nvPr/>
          </p:nvSpPr>
          <p:spPr>
            <a:xfrm>
              <a:off x="-996552" y="524295"/>
              <a:ext cx="16121" cy="15216"/>
            </a:xfrm>
            <a:custGeom>
              <a:avLst/>
              <a:gdLst/>
              <a:ahLst/>
              <a:cxnLst/>
              <a:rect l="l" t="t" r="r" b="b"/>
              <a:pathLst>
                <a:path w="196" h="185" extrusionOk="0">
                  <a:moveTo>
                    <a:pt x="103" y="1"/>
                  </a:moveTo>
                  <a:cubicBezTo>
                    <a:pt x="52" y="1"/>
                    <a:pt x="1" y="42"/>
                    <a:pt x="1" y="92"/>
                  </a:cubicBezTo>
                  <a:cubicBezTo>
                    <a:pt x="1" y="144"/>
                    <a:pt x="52" y="185"/>
                    <a:pt x="103" y="185"/>
                  </a:cubicBezTo>
                  <a:cubicBezTo>
                    <a:pt x="154" y="185"/>
                    <a:pt x="195" y="144"/>
                    <a:pt x="195" y="92"/>
                  </a:cubicBezTo>
                  <a:cubicBezTo>
                    <a:pt x="195" y="42"/>
                    <a:pt x="154" y="1"/>
                    <a:pt x="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34"/>
            <p:cNvSpPr/>
            <p:nvPr/>
          </p:nvSpPr>
          <p:spPr>
            <a:xfrm>
              <a:off x="-1186468" y="-426929"/>
              <a:ext cx="15216" cy="15216"/>
            </a:xfrm>
            <a:custGeom>
              <a:avLst/>
              <a:gdLst/>
              <a:ahLst/>
              <a:cxnLst/>
              <a:rect l="l" t="t" r="r" b="b"/>
              <a:pathLst>
                <a:path w="185" h="185" extrusionOk="0">
                  <a:moveTo>
                    <a:pt x="93" y="1"/>
                  </a:moveTo>
                  <a:cubicBezTo>
                    <a:pt x="82" y="1"/>
                    <a:pt x="73" y="1"/>
                    <a:pt x="62" y="11"/>
                  </a:cubicBezTo>
                  <a:cubicBezTo>
                    <a:pt x="32" y="21"/>
                    <a:pt x="21" y="31"/>
                    <a:pt x="11" y="62"/>
                  </a:cubicBezTo>
                  <a:cubicBezTo>
                    <a:pt x="1" y="72"/>
                    <a:pt x="1" y="83"/>
                    <a:pt x="1" y="92"/>
                  </a:cubicBezTo>
                  <a:cubicBezTo>
                    <a:pt x="1" y="144"/>
                    <a:pt x="41" y="185"/>
                    <a:pt x="93" y="185"/>
                  </a:cubicBezTo>
                  <a:cubicBezTo>
                    <a:pt x="144" y="185"/>
                    <a:pt x="185" y="144"/>
                    <a:pt x="185" y="92"/>
                  </a:cubicBezTo>
                  <a:cubicBezTo>
                    <a:pt x="185" y="83"/>
                    <a:pt x="185" y="72"/>
                    <a:pt x="175" y="62"/>
                  </a:cubicBezTo>
                  <a:cubicBezTo>
                    <a:pt x="175" y="31"/>
                    <a:pt x="154" y="21"/>
                    <a:pt x="134" y="11"/>
                  </a:cubicBezTo>
                  <a:cubicBezTo>
                    <a:pt x="123" y="1"/>
                    <a:pt x="10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34"/>
            <p:cNvSpPr/>
            <p:nvPr/>
          </p:nvSpPr>
          <p:spPr>
            <a:xfrm>
              <a:off x="-1186468" y="-503422"/>
              <a:ext cx="15216" cy="16121"/>
            </a:xfrm>
            <a:custGeom>
              <a:avLst/>
              <a:gdLst/>
              <a:ahLst/>
              <a:cxnLst/>
              <a:rect l="l" t="t" r="r" b="b"/>
              <a:pathLst>
                <a:path w="185" h="196" extrusionOk="0">
                  <a:moveTo>
                    <a:pt x="93" y="1"/>
                  </a:moveTo>
                  <a:cubicBezTo>
                    <a:pt x="41" y="1"/>
                    <a:pt x="1" y="42"/>
                    <a:pt x="1" y="93"/>
                  </a:cubicBezTo>
                  <a:cubicBezTo>
                    <a:pt x="1" y="144"/>
                    <a:pt x="41" y="195"/>
                    <a:pt x="93" y="195"/>
                  </a:cubicBezTo>
                  <a:cubicBezTo>
                    <a:pt x="144" y="19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34"/>
            <p:cNvSpPr/>
            <p:nvPr/>
          </p:nvSpPr>
          <p:spPr>
            <a:xfrm>
              <a:off x="-1224221" y="-464765"/>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34"/>
            <p:cNvSpPr/>
            <p:nvPr/>
          </p:nvSpPr>
          <p:spPr>
            <a:xfrm>
              <a:off x="-1148633" y="-464765"/>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34"/>
            <p:cNvSpPr/>
            <p:nvPr/>
          </p:nvSpPr>
          <p:spPr>
            <a:xfrm>
              <a:off x="-1262056" y="-426929"/>
              <a:ext cx="15216" cy="15216"/>
            </a:xfrm>
            <a:custGeom>
              <a:avLst/>
              <a:gdLst/>
              <a:ahLst/>
              <a:cxnLst/>
              <a:rect l="l" t="t" r="r" b="b"/>
              <a:pathLst>
                <a:path w="185" h="185" extrusionOk="0">
                  <a:moveTo>
                    <a:pt x="93" y="1"/>
                  </a:moveTo>
                  <a:cubicBezTo>
                    <a:pt x="72" y="1"/>
                    <a:pt x="61" y="1"/>
                    <a:pt x="52" y="11"/>
                  </a:cubicBezTo>
                  <a:cubicBezTo>
                    <a:pt x="31" y="21"/>
                    <a:pt x="11" y="31"/>
                    <a:pt x="0" y="62"/>
                  </a:cubicBezTo>
                  <a:lnTo>
                    <a:pt x="0" y="92"/>
                  </a:lnTo>
                  <a:cubicBezTo>
                    <a:pt x="0" y="144"/>
                    <a:pt x="41" y="185"/>
                    <a:pt x="93" y="185"/>
                  </a:cubicBezTo>
                  <a:cubicBezTo>
                    <a:pt x="143" y="185"/>
                    <a:pt x="184" y="144"/>
                    <a:pt x="184" y="92"/>
                  </a:cubicBezTo>
                  <a:cubicBezTo>
                    <a:pt x="184" y="83"/>
                    <a:pt x="174" y="72"/>
                    <a:pt x="174" y="62"/>
                  </a:cubicBezTo>
                  <a:cubicBezTo>
                    <a:pt x="164" y="31"/>
                    <a:pt x="143" y="21"/>
                    <a:pt x="123" y="11"/>
                  </a:cubicBezTo>
                  <a:cubicBezTo>
                    <a:pt x="113" y="1"/>
                    <a:pt x="102"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34"/>
            <p:cNvSpPr/>
            <p:nvPr/>
          </p:nvSpPr>
          <p:spPr>
            <a:xfrm>
              <a:off x="-1186468" y="-274849"/>
              <a:ext cx="15216" cy="15216"/>
            </a:xfrm>
            <a:custGeom>
              <a:avLst/>
              <a:gdLst/>
              <a:ahLst/>
              <a:cxnLst/>
              <a:rect l="l" t="t" r="r" b="b"/>
              <a:pathLst>
                <a:path w="185" h="185" extrusionOk="0">
                  <a:moveTo>
                    <a:pt x="93" y="1"/>
                  </a:moveTo>
                  <a:cubicBezTo>
                    <a:pt x="52" y="1"/>
                    <a:pt x="21" y="21"/>
                    <a:pt x="11" y="62"/>
                  </a:cubicBezTo>
                  <a:cubicBezTo>
                    <a:pt x="1" y="73"/>
                    <a:pt x="1" y="82"/>
                    <a:pt x="1" y="93"/>
                  </a:cubicBezTo>
                  <a:cubicBezTo>
                    <a:pt x="1" y="123"/>
                    <a:pt x="11" y="144"/>
                    <a:pt x="32" y="164"/>
                  </a:cubicBezTo>
                  <a:cubicBezTo>
                    <a:pt x="41" y="175"/>
                    <a:pt x="73" y="184"/>
                    <a:pt x="93" y="184"/>
                  </a:cubicBezTo>
                  <a:cubicBezTo>
                    <a:pt x="123" y="184"/>
                    <a:pt x="144" y="175"/>
                    <a:pt x="164" y="164"/>
                  </a:cubicBezTo>
                  <a:cubicBezTo>
                    <a:pt x="175" y="144"/>
                    <a:pt x="185" y="123"/>
                    <a:pt x="185" y="93"/>
                  </a:cubicBezTo>
                  <a:cubicBezTo>
                    <a:pt x="185" y="82"/>
                    <a:pt x="185" y="73"/>
                    <a:pt x="17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34"/>
            <p:cNvSpPr/>
            <p:nvPr/>
          </p:nvSpPr>
          <p:spPr>
            <a:xfrm>
              <a:off x="-1186468" y="-350437"/>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34"/>
            <p:cNvSpPr/>
            <p:nvPr/>
          </p:nvSpPr>
          <p:spPr>
            <a:xfrm>
              <a:off x="-1224221" y="-312602"/>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34"/>
            <p:cNvSpPr/>
            <p:nvPr/>
          </p:nvSpPr>
          <p:spPr>
            <a:xfrm>
              <a:off x="-1148633" y="-312602"/>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34"/>
            <p:cNvSpPr/>
            <p:nvPr/>
          </p:nvSpPr>
          <p:spPr>
            <a:xfrm>
              <a:off x="-1224221" y="-38909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34"/>
            <p:cNvSpPr/>
            <p:nvPr/>
          </p:nvSpPr>
          <p:spPr>
            <a:xfrm>
              <a:off x="-1148633" y="-38909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34"/>
            <p:cNvSpPr/>
            <p:nvPr/>
          </p:nvSpPr>
          <p:spPr>
            <a:xfrm>
              <a:off x="-1262056" y="-274849"/>
              <a:ext cx="15216" cy="15216"/>
            </a:xfrm>
            <a:custGeom>
              <a:avLst/>
              <a:gdLst/>
              <a:ahLst/>
              <a:cxnLst/>
              <a:rect l="l" t="t" r="r" b="b"/>
              <a:pathLst>
                <a:path w="185" h="185" extrusionOk="0">
                  <a:moveTo>
                    <a:pt x="93" y="1"/>
                  </a:moveTo>
                  <a:cubicBezTo>
                    <a:pt x="52" y="1"/>
                    <a:pt x="21" y="21"/>
                    <a:pt x="0" y="62"/>
                  </a:cubicBezTo>
                  <a:lnTo>
                    <a:pt x="0" y="93"/>
                  </a:lnTo>
                  <a:cubicBezTo>
                    <a:pt x="0" y="123"/>
                    <a:pt x="11" y="144"/>
                    <a:pt x="21" y="164"/>
                  </a:cubicBezTo>
                  <a:cubicBezTo>
                    <a:pt x="41" y="175"/>
                    <a:pt x="61" y="184"/>
                    <a:pt x="93" y="184"/>
                  </a:cubicBezTo>
                  <a:cubicBezTo>
                    <a:pt x="113" y="184"/>
                    <a:pt x="133" y="175"/>
                    <a:pt x="154" y="164"/>
                  </a:cubicBezTo>
                  <a:cubicBezTo>
                    <a:pt x="174" y="144"/>
                    <a:pt x="184" y="123"/>
                    <a:pt x="184" y="93"/>
                  </a:cubicBezTo>
                  <a:cubicBezTo>
                    <a:pt x="184" y="82"/>
                    <a:pt x="174" y="73"/>
                    <a:pt x="174" y="6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34"/>
            <p:cNvSpPr/>
            <p:nvPr/>
          </p:nvSpPr>
          <p:spPr>
            <a:xfrm>
              <a:off x="-1262056" y="-350437"/>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34"/>
            <p:cNvSpPr/>
            <p:nvPr/>
          </p:nvSpPr>
          <p:spPr>
            <a:xfrm>
              <a:off x="-1186468" y="-122686"/>
              <a:ext cx="15216" cy="15216"/>
            </a:xfrm>
            <a:custGeom>
              <a:avLst/>
              <a:gdLst/>
              <a:ahLst/>
              <a:cxnLst/>
              <a:rect l="l" t="t" r="r" b="b"/>
              <a:pathLst>
                <a:path w="185" h="185" extrusionOk="0">
                  <a:moveTo>
                    <a:pt x="93" y="0"/>
                  </a:moveTo>
                  <a:cubicBezTo>
                    <a:pt x="52" y="0"/>
                    <a:pt x="21" y="30"/>
                    <a:pt x="11" y="61"/>
                  </a:cubicBezTo>
                  <a:cubicBezTo>
                    <a:pt x="1" y="71"/>
                    <a:pt x="1" y="82"/>
                    <a:pt x="1" y="92"/>
                  </a:cubicBezTo>
                  <a:cubicBezTo>
                    <a:pt x="1" y="143"/>
                    <a:pt x="41" y="184"/>
                    <a:pt x="93" y="184"/>
                  </a:cubicBezTo>
                  <a:cubicBezTo>
                    <a:pt x="144" y="184"/>
                    <a:pt x="185" y="143"/>
                    <a:pt x="185" y="92"/>
                  </a:cubicBezTo>
                  <a:cubicBezTo>
                    <a:pt x="185" y="82"/>
                    <a:pt x="185" y="71"/>
                    <a:pt x="17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34"/>
            <p:cNvSpPr/>
            <p:nvPr/>
          </p:nvSpPr>
          <p:spPr>
            <a:xfrm>
              <a:off x="-1186468" y="-198356"/>
              <a:ext cx="15216" cy="15216"/>
            </a:xfrm>
            <a:custGeom>
              <a:avLst/>
              <a:gdLst/>
              <a:ahLst/>
              <a:cxnLst/>
              <a:rect l="l" t="t" r="r" b="b"/>
              <a:pathLst>
                <a:path w="185" h="185" extrusionOk="0">
                  <a:moveTo>
                    <a:pt x="93" y="1"/>
                  </a:moveTo>
                  <a:cubicBezTo>
                    <a:pt x="41" y="1"/>
                    <a:pt x="1" y="42"/>
                    <a:pt x="1" y="92"/>
                  </a:cubicBezTo>
                  <a:cubicBezTo>
                    <a:pt x="1" y="144"/>
                    <a:pt x="41"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34"/>
            <p:cNvSpPr/>
            <p:nvPr/>
          </p:nvSpPr>
          <p:spPr>
            <a:xfrm>
              <a:off x="-1224221"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34"/>
            <p:cNvSpPr/>
            <p:nvPr/>
          </p:nvSpPr>
          <p:spPr>
            <a:xfrm>
              <a:off x="-1148633" y="-160521"/>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34"/>
            <p:cNvSpPr/>
            <p:nvPr/>
          </p:nvSpPr>
          <p:spPr>
            <a:xfrm>
              <a:off x="-1224221"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3" y="194"/>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34"/>
            <p:cNvSpPr/>
            <p:nvPr/>
          </p:nvSpPr>
          <p:spPr>
            <a:xfrm>
              <a:off x="-1148633" y="-237014"/>
              <a:ext cx="15216" cy="16039"/>
            </a:xfrm>
            <a:custGeom>
              <a:avLst/>
              <a:gdLst/>
              <a:ahLst/>
              <a:cxnLst/>
              <a:rect l="l" t="t" r="r" b="b"/>
              <a:pathLst>
                <a:path w="185" h="195" extrusionOk="0">
                  <a:moveTo>
                    <a:pt x="92" y="1"/>
                  </a:moveTo>
                  <a:cubicBezTo>
                    <a:pt x="42" y="1"/>
                    <a:pt x="1" y="42"/>
                    <a:pt x="1" y="92"/>
                  </a:cubicBezTo>
                  <a:cubicBezTo>
                    <a:pt x="1" y="144"/>
                    <a:pt x="42" y="194"/>
                    <a:pt x="92" y="194"/>
                  </a:cubicBezTo>
                  <a:cubicBezTo>
                    <a:pt x="144" y="194"/>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34"/>
            <p:cNvSpPr/>
            <p:nvPr/>
          </p:nvSpPr>
          <p:spPr>
            <a:xfrm>
              <a:off x="-1262056" y="-122686"/>
              <a:ext cx="15216" cy="15216"/>
            </a:xfrm>
            <a:custGeom>
              <a:avLst/>
              <a:gdLst/>
              <a:ahLst/>
              <a:cxnLst/>
              <a:rect l="l" t="t" r="r" b="b"/>
              <a:pathLst>
                <a:path w="185" h="185" extrusionOk="0">
                  <a:moveTo>
                    <a:pt x="93" y="0"/>
                  </a:moveTo>
                  <a:cubicBezTo>
                    <a:pt x="52" y="0"/>
                    <a:pt x="21" y="30"/>
                    <a:pt x="0" y="61"/>
                  </a:cubicBezTo>
                  <a:lnTo>
                    <a:pt x="0" y="92"/>
                  </a:lnTo>
                  <a:cubicBezTo>
                    <a:pt x="0" y="143"/>
                    <a:pt x="41" y="184"/>
                    <a:pt x="93" y="184"/>
                  </a:cubicBezTo>
                  <a:cubicBezTo>
                    <a:pt x="143" y="184"/>
                    <a:pt x="184" y="143"/>
                    <a:pt x="184" y="92"/>
                  </a:cubicBezTo>
                  <a:cubicBezTo>
                    <a:pt x="184" y="82"/>
                    <a:pt x="174" y="71"/>
                    <a:pt x="174" y="61"/>
                  </a:cubicBezTo>
                  <a:cubicBezTo>
                    <a:pt x="164" y="30"/>
                    <a:pt x="12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34"/>
            <p:cNvSpPr/>
            <p:nvPr/>
          </p:nvSpPr>
          <p:spPr>
            <a:xfrm>
              <a:off x="-1262056" y="-198356"/>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34"/>
            <p:cNvSpPr/>
            <p:nvPr/>
          </p:nvSpPr>
          <p:spPr>
            <a:xfrm>
              <a:off x="-1186468" y="29313"/>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34"/>
            <p:cNvSpPr/>
            <p:nvPr/>
          </p:nvSpPr>
          <p:spPr>
            <a:xfrm>
              <a:off x="-1186468" y="-46275"/>
              <a:ext cx="15216" cy="15216"/>
            </a:xfrm>
            <a:custGeom>
              <a:avLst/>
              <a:gdLst/>
              <a:ahLst/>
              <a:cxnLst/>
              <a:rect l="l" t="t" r="r" b="b"/>
              <a:pathLst>
                <a:path w="185" h="185" extrusionOk="0">
                  <a:moveTo>
                    <a:pt x="93" y="0"/>
                  </a:moveTo>
                  <a:cubicBezTo>
                    <a:pt x="41" y="0"/>
                    <a:pt x="1" y="41"/>
                    <a:pt x="1" y="93"/>
                  </a:cubicBezTo>
                  <a:cubicBezTo>
                    <a:pt x="1" y="143"/>
                    <a:pt x="41"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34"/>
            <p:cNvSpPr/>
            <p:nvPr/>
          </p:nvSpPr>
          <p:spPr>
            <a:xfrm>
              <a:off x="-1224221"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3" y="184"/>
                    <a:pt x="184" y="144"/>
                    <a:pt x="184" y="92"/>
                  </a:cubicBezTo>
                  <a:cubicBezTo>
                    <a:pt x="184" y="41"/>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34"/>
            <p:cNvSpPr/>
            <p:nvPr/>
          </p:nvSpPr>
          <p:spPr>
            <a:xfrm>
              <a:off x="-1148633" y="-8440"/>
              <a:ext cx="15216" cy="15216"/>
            </a:xfrm>
            <a:custGeom>
              <a:avLst/>
              <a:gdLst/>
              <a:ahLst/>
              <a:cxnLst/>
              <a:rect l="l" t="t" r="r" b="b"/>
              <a:pathLst>
                <a:path w="185" h="185" extrusionOk="0">
                  <a:moveTo>
                    <a:pt x="92" y="1"/>
                  </a:moveTo>
                  <a:cubicBezTo>
                    <a:pt x="42" y="1"/>
                    <a:pt x="1" y="41"/>
                    <a:pt x="1" y="92"/>
                  </a:cubicBezTo>
                  <a:cubicBezTo>
                    <a:pt x="1" y="144"/>
                    <a:pt x="42" y="184"/>
                    <a:pt x="92" y="184"/>
                  </a:cubicBezTo>
                  <a:cubicBezTo>
                    <a:pt x="144" y="184"/>
                    <a:pt x="185" y="144"/>
                    <a:pt x="185" y="92"/>
                  </a:cubicBezTo>
                  <a:cubicBezTo>
                    <a:pt x="185"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34"/>
            <p:cNvSpPr/>
            <p:nvPr/>
          </p:nvSpPr>
          <p:spPr>
            <a:xfrm>
              <a:off x="-1224221"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34"/>
            <p:cNvSpPr/>
            <p:nvPr/>
          </p:nvSpPr>
          <p:spPr>
            <a:xfrm>
              <a:off x="-1148633" y="-84028"/>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34"/>
            <p:cNvSpPr/>
            <p:nvPr/>
          </p:nvSpPr>
          <p:spPr>
            <a:xfrm>
              <a:off x="-1262056"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34"/>
            <p:cNvSpPr/>
            <p:nvPr/>
          </p:nvSpPr>
          <p:spPr>
            <a:xfrm>
              <a:off x="-1262056"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34"/>
            <p:cNvSpPr/>
            <p:nvPr/>
          </p:nvSpPr>
          <p:spPr>
            <a:xfrm>
              <a:off x="-1186468" y="182298"/>
              <a:ext cx="15216" cy="15216"/>
            </a:xfrm>
            <a:custGeom>
              <a:avLst/>
              <a:gdLst/>
              <a:ahLst/>
              <a:cxnLst/>
              <a:rect l="l" t="t" r="r" b="b"/>
              <a:pathLst>
                <a:path w="185" h="185" extrusionOk="0">
                  <a:moveTo>
                    <a:pt x="62" y="0"/>
                  </a:moveTo>
                  <a:cubicBezTo>
                    <a:pt x="32" y="11"/>
                    <a:pt x="21" y="31"/>
                    <a:pt x="11" y="52"/>
                  </a:cubicBezTo>
                  <a:cubicBezTo>
                    <a:pt x="1" y="62"/>
                    <a:pt x="1" y="72"/>
                    <a:pt x="1" y="93"/>
                  </a:cubicBezTo>
                  <a:cubicBezTo>
                    <a:pt x="1" y="143"/>
                    <a:pt x="41" y="184"/>
                    <a:pt x="93" y="184"/>
                  </a:cubicBezTo>
                  <a:cubicBezTo>
                    <a:pt x="144" y="184"/>
                    <a:pt x="185" y="143"/>
                    <a:pt x="185" y="93"/>
                  </a:cubicBezTo>
                  <a:cubicBezTo>
                    <a:pt x="185" y="72"/>
                    <a:pt x="185" y="62"/>
                    <a:pt x="17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34"/>
            <p:cNvSpPr/>
            <p:nvPr/>
          </p:nvSpPr>
          <p:spPr>
            <a:xfrm>
              <a:off x="-1186468" y="105888"/>
              <a:ext cx="15216" cy="15134"/>
            </a:xfrm>
            <a:custGeom>
              <a:avLst/>
              <a:gdLst/>
              <a:ahLst/>
              <a:cxnLst/>
              <a:rect l="l" t="t" r="r" b="b"/>
              <a:pathLst>
                <a:path w="185" h="184"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34"/>
            <p:cNvSpPr/>
            <p:nvPr/>
          </p:nvSpPr>
          <p:spPr>
            <a:xfrm>
              <a:off x="-1224221"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34"/>
            <p:cNvSpPr/>
            <p:nvPr/>
          </p:nvSpPr>
          <p:spPr>
            <a:xfrm>
              <a:off x="-1148633" y="143641"/>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34"/>
            <p:cNvSpPr/>
            <p:nvPr/>
          </p:nvSpPr>
          <p:spPr>
            <a:xfrm>
              <a:off x="-1224221"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3" y="185"/>
                    <a:pt x="184" y="144"/>
                    <a:pt x="184" y="93"/>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34"/>
            <p:cNvSpPr/>
            <p:nvPr/>
          </p:nvSpPr>
          <p:spPr>
            <a:xfrm>
              <a:off x="-1148633" y="67970"/>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34"/>
            <p:cNvSpPr/>
            <p:nvPr/>
          </p:nvSpPr>
          <p:spPr>
            <a:xfrm>
              <a:off x="-1262056" y="182298"/>
              <a:ext cx="15216" cy="15216"/>
            </a:xfrm>
            <a:custGeom>
              <a:avLst/>
              <a:gdLst/>
              <a:ahLst/>
              <a:cxnLst/>
              <a:rect l="l" t="t" r="r" b="b"/>
              <a:pathLst>
                <a:path w="185" h="185" extrusionOk="0">
                  <a:moveTo>
                    <a:pt x="52" y="0"/>
                  </a:moveTo>
                  <a:cubicBezTo>
                    <a:pt x="31" y="11"/>
                    <a:pt x="11" y="31"/>
                    <a:pt x="0" y="52"/>
                  </a:cubicBezTo>
                  <a:lnTo>
                    <a:pt x="0" y="93"/>
                  </a:lnTo>
                  <a:cubicBezTo>
                    <a:pt x="0" y="143"/>
                    <a:pt x="41" y="184"/>
                    <a:pt x="93" y="184"/>
                  </a:cubicBezTo>
                  <a:cubicBezTo>
                    <a:pt x="143" y="184"/>
                    <a:pt x="184" y="143"/>
                    <a:pt x="184" y="93"/>
                  </a:cubicBezTo>
                  <a:cubicBezTo>
                    <a:pt x="184" y="72"/>
                    <a:pt x="174" y="62"/>
                    <a:pt x="174" y="52"/>
                  </a:cubicBezTo>
                  <a:cubicBezTo>
                    <a:pt x="164" y="31"/>
                    <a:pt x="143" y="11"/>
                    <a:pt x="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34"/>
            <p:cNvSpPr/>
            <p:nvPr/>
          </p:nvSpPr>
          <p:spPr>
            <a:xfrm>
              <a:off x="-1262056"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34"/>
            <p:cNvSpPr/>
            <p:nvPr/>
          </p:nvSpPr>
          <p:spPr>
            <a:xfrm>
              <a:off x="-1186468" y="334379"/>
              <a:ext cx="15216" cy="15216"/>
            </a:xfrm>
            <a:custGeom>
              <a:avLst/>
              <a:gdLst/>
              <a:ahLst/>
              <a:cxnLst/>
              <a:rect l="l" t="t" r="r" b="b"/>
              <a:pathLst>
                <a:path w="185" h="185" extrusionOk="0">
                  <a:moveTo>
                    <a:pt x="93" y="1"/>
                  </a:moveTo>
                  <a:cubicBezTo>
                    <a:pt x="52" y="1"/>
                    <a:pt x="21" y="21"/>
                    <a:pt x="11" y="52"/>
                  </a:cubicBezTo>
                  <a:cubicBezTo>
                    <a:pt x="1" y="62"/>
                    <a:pt x="1" y="72"/>
                    <a:pt x="1" y="92"/>
                  </a:cubicBezTo>
                  <a:cubicBezTo>
                    <a:pt x="1" y="113"/>
                    <a:pt x="11" y="133"/>
                    <a:pt x="32" y="154"/>
                  </a:cubicBezTo>
                  <a:cubicBezTo>
                    <a:pt x="41" y="174"/>
                    <a:pt x="73" y="185"/>
                    <a:pt x="93" y="185"/>
                  </a:cubicBezTo>
                  <a:cubicBezTo>
                    <a:pt x="123" y="185"/>
                    <a:pt x="144" y="174"/>
                    <a:pt x="164" y="154"/>
                  </a:cubicBezTo>
                  <a:cubicBezTo>
                    <a:pt x="175" y="133"/>
                    <a:pt x="185" y="113"/>
                    <a:pt x="185" y="92"/>
                  </a:cubicBezTo>
                  <a:cubicBezTo>
                    <a:pt x="185" y="7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34"/>
            <p:cNvSpPr/>
            <p:nvPr/>
          </p:nvSpPr>
          <p:spPr>
            <a:xfrm>
              <a:off x="-1186468" y="257886"/>
              <a:ext cx="15216" cy="15216"/>
            </a:xfrm>
            <a:custGeom>
              <a:avLst/>
              <a:gdLst/>
              <a:ahLst/>
              <a:cxnLst/>
              <a:rect l="l" t="t" r="r" b="b"/>
              <a:pathLst>
                <a:path w="185" h="185" extrusionOk="0">
                  <a:moveTo>
                    <a:pt x="93" y="1"/>
                  </a:moveTo>
                  <a:cubicBezTo>
                    <a:pt x="41" y="1"/>
                    <a:pt x="1" y="42"/>
                    <a:pt x="1" y="93"/>
                  </a:cubicBezTo>
                  <a:cubicBezTo>
                    <a:pt x="1" y="144"/>
                    <a:pt x="41"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34"/>
            <p:cNvSpPr/>
            <p:nvPr/>
          </p:nvSpPr>
          <p:spPr>
            <a:xfrm>
              <a:off x="-1224221" y="295721"/>
              <a:ext cx="15216" cy="15216"/>
            </a:xfrm>
            <a:custGeom>
              <a:avLst/>
              <a:gdLst/>
              <a:ahLst/>
              <a:cxnLst/>
              <a:rect l="l" t="t" r="r" b="b"/>
              <a:pathLst>
                <a:path w="185" h="185" extrusionOk="0">
                  <a:moveTo>
                    <a:pt x="92" y="1"/>
                  </a:moveTo>
                  <a:cubicBezTo>
                    <a:pt x="41" y="1"/>
                    <a:pt x="0" y="42"/>
                    <a:pt x="0" y="92"/>
                  </a:cubicBezTo>
                  <a:cubicBezTo>
                    <a:pt x="0" y="144"/>
                    <a:pt x="41" y="185"/>
                    <a:pt x="92" y="185"/>
                  </a:cubicBezTo>
                  <a:cubicBezTo>
                    <a:pt x="143" y="185"/>
                    <a:pt x="184" y="144"/>
                    <a:pt x="184" y="92"/>
                  </a:cubicBezTo>
                  <a:cubicBezTo>
                    <a:pt x="184" y="4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34"/>
            <p:cNvSpPr/>
            <p:nvPr/>
          </p:nvSpPr>
          <p:spPr>
            <a:xfrm>
              <a:off x="-1148633" y="295721"/>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34"/>
            <p:cNvSpPr/>
            <p:nvPr/>
          </p:nvSpPr>
          <p:spPr>
            <a:xfrm>
              <a:off x="-1224221"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34"/>
            <p:cNvSpPr/>
            <p:nvPr/>
          </p:nvSpPr>
          <p:spPr>
            <a:xfrm>
              <a:off x="-1148633" y="220133"/>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34"/>
            <p:cNvSpPr/>
            <p:nvPr/>
          </p:nvSpPr>
          <p:spPr>
            <a:xfrm>
              <a:off x="-1262056" y="334379"/>
              <a:ext cx="15216" cy="15216"/>
            </a:xfrm>
            <a:custGeom>
              <a:avLst/>
              <a:gdLst/>
              <a:ahLst/>
              <a:cxnLst/>
              <a:rect l="l" t="t" r="r" b="b"/>
              <a:pathLst>
                <a:path w="185" h="185" extrusionOk="0">
                  <a:moveTo>
                    <a:pt x="93" y="1"/>
                  </a:moveTo>
                  <a:cubicBezTo>
                    <a:pt x="52" y="1"/>
                    <a:pt x="21" y="21"/>
                    <a:pt x="0" y="52"/>
                  </a:cubicBezTo>
                  <a:lnTo>
                    <a:pt x="0" y="92"/>
                  </a:lnTo>
                  <a:cubicBezTo>
                    <a:pt x="0" y="113"/>
                    <a:pt x="11" y="133"/>
                    <a:pt x="21" y="154"/>
                  </a:cubicBezTo>
                  <a:cubicBezTo>
                    <a:pt x="41" y="174"/>
                    <a:pt x="61" y="185"/>
                    <a:pt x="93" y="185"/>
                  </a:cubicBezTo>
                  <a:cubicBezTo>
                    <a:pt x="113" y="185"/>
                    <a:pt x="133" y="174"/>
                    <a:pt x="154" y="154"/>
                  </a:cubicBezTo>
                  <a:cubicBezTo>
                    <a:pt x="174" y="133"/>
                    <a:pt x="184" y="113"/>
                    <a:pt x="184" y="92"/>
                  </a:cubicBezTo>
                  <a:cubicBezTo>
                    <a:pt x="184" y="72"/>
                    <a:pt x="174" y="62"/>
                    <a:pt x="174" y="52"/>
                  </a:cubicBezTo>
                  <a:cubicBezTo>
                    <a:pt x="164" y="21"/>
                    <a:pt x="12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34"/>
            <p:cNvSpPr/>
            <p:nvPr/>
          </p:nvSpPr>
          <p:spPr>
            <a:xfrm>
              <a:off x="-1262056" y="257886"/>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34"/>
            <p:cNvSpPr/>
            <p:nvPr/>
          </p:nvSpPr>
          <p:spPr>
            <a:xfrm>
              <a:off x="-1186468" y="486460"/>
              <a:ext cx="15216" cy="15216"/>
            </a:xfrm>
            <a:custGeom>
              <a:avLst/>
              <a:gdLst/>
              <a:ahLst/>
              <a:cxnLst/>
              <a:rect l="l" t="t" r="r" b="b"/>
              <a:pathLst>
                <a:path w="185" h="185" extrusionOk="0">
                  <a:moveTo>
                    <a:pt x="93" y="1"/>
                  </a:moveTo>
                  <a:cubicBezTo>
                    <a:pt x="52" y="1"/>
                    <a:pt x="21" y="21"/>
                    <a:pt x="11" y="52"/>
                  </a:cubicBezTo>
                  <a:cubicBezTo>
                    <a:pt x="1" y="62"/>
                    <a:pt x="1" y="82"/>
                    <a:pt x="1" y="93"/>
                  </a:cubicBezTo>
                  <a:cubicBezTo>
                    <a:pt x="1" y="144"/>
                    <a:pt x="41" y="184"/>
                    <a:pt x="93" y="184"/>
                  </a:cubicBezTo>
                  <a:cubicBezTo>
                    <a:pt x="144" y="184"/>
                    <a:pt x="185" y="144"/>
                    <a:pt x="185" y="93"/>
                  </a:cubicBezTo>
                  <a:cubicBezTo>
                    <a:pt x="185" y="82"/>
                    <a:pt x="185" y="62"/>
                    <a:pt x="175" y="5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34"/>
            <p:cNvSpPr/>
            <p:nvPr/>
          </p:nvSpPr>
          <p:spPr>
            <a:xfrm>
              <a:off x="-1186468" y="410049"/>
              <a:ext cx="15216" cy="15216"/>
            </a:xfrm>
            <a:custGeom>
              <a:avLst/>
              <a:gdLst/>
              <a:ahLst/>
              <a:cxnLst/>
              <a:rect l="l" t="t" r="r" b="b"/>
              <a:pathLst>
                <a:path w="185" h="185" extrusionOk="0">
                  <a:moveTo>
                    <a:pt x="93" y="0"/>
                  </a:moveTo>
                  <a:cubicBezTo>
                    <a:pt x="41" y="0"/>
                    <a:pt x="1" y="41"/>
                    <a:pt x="1" y="92"/>
                  </a:cubicBezTo>
                  <a:cubicBezTo>
                    <a:pt x="1" y="143"/>
                    <a:pt x="41"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34"/>
            <p:cNvSpPr/>
            <p:nvPr/>
          </p:nvSpPr>
          <p:spPr>
            <a:xfrm>
              <a:off x="-1224221" y="447802"/>
              <a:ext cx="15216" cy="16121"/>
            </a:xfrm>
            <a:custGeom>
              <a:avLst/>
              <a:gdLst/>
              <a:ahLst/>
              <a:cxnLst/>
              <a:rect l="l" t="t" r="r" b="b"/>
              <a:pathLst>
                <a:path w="185" h="196" extrusionOk="0">
                  <a:moveTo>
                    <a:pt x="92" y="1"/>
                  </a:moveTo>
                  <a:cubicBezTo>
                    <a:pt x="41" y="1"/>
                    <a:pt x="0" y="52"/>
                    <a:pt x="0" y="103"/>
                  </a:cubicBezTo>
                  <a:cubicBezTo>
                    <a:pt x="0" y="154"/>
                    <a:pt x="41" y="195"/>
                    <a:pt x="92" y="195"/>
                  </a:cubicBezTo>
                  <a:cubicBezTo>
                    <a:pt x="143" y="195"/>
                    <a:pt x="184" y="154"/>
                    <a:pt x="184" y="103"/>
                  </a:cubicBezTo>
                  <a:cubicBezTo>
                    <a:pt x="184" y="52"/>
                    <a:pt x="14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34"/>
            <p:cNvSpPr/>
            <p:nvPr/>
          </p:nvSpPr>
          <p:spPr>
            <a:xfrm>
              <a:off x="-1148633" y="447802"/>
              <a:ext cx="15216" cy="16121"/>
            </a:xfrm>
            <a:custGeom>
              <a:avLst/>
              <a:gdLst/>
              <a:ahLst/>
              <a:cxnLst/>
              <a:rect l="l" t="t" r="r" b="b"/>
              <a:pathLst>
                <a:path w="185" h="196" extrusionOk="0">
                  <a:moveTo>
                    <a:pt x="92" y="1"/>
                  </a:moveTo>
                  <a:cubicBezTo>
                    <a:pt x="42" y="1"/>
                    <a:pt x="1" y="52"/>
                    <a:pt x="1" y="103"/>
                  </a:cubicBezTo>
                  <a:cubicBezTo>
                    <a:pt x="1" y="154"/>
                    <a:pt x="42" y="195"/>
                    <a:pt x="92" y="195"/>
                  </a:cubicBezTo>
                  <a:cubicBezTo>
                    <a:pt x="144" y="195"/>
                    <a:pt x="185" y="154"/>
                    <a:pt x="185" y="103"/>
                  </a:cubicBezTo>
                  <a:cubicBezTo>
                    <a:pt x="185" y="5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34"/>
            <p:cNvSpPr/>
            <p:nvPr/>
          </p:nvSpPr>
          <p:spPr>
            <a:xfrm>
              <a:off x="-1224221" y="372214"/>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3" y="184"/>
                    <a:pt x="184" y="143"/>
                    <a:pt x="184" y="93"/>
                  </a:cubicBezTo>
                  <a:cubicBezTo>
                    <a:pt x="184" y="41"/>
                    <a:pt x="14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34"/>
            <p:cNvSpPr/>
            <p:nvPr/>
          </p:nvSpPr>
          <p:spPr>
            <a:xfrm>
              <a:off x="-1148633" y="372214"/>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34"/>
            <p:cNvSpPr/>
            <p:nvPr/>
          </p:nvSpPr>
          <p:spPr>
            <a:xfrm>
              <a:off x="-1262056" y="410049"/>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34"/>
            <p:cNvSpPr/>
            <p:nvPr/>
          </p:nvSpPr>
          <p:spPr>
            <a:xfrm>
              <a:off x="-1338548" y="-274849"/>
              <a:ext cx="15216" cy="15216"/>
            </a:xfrm>
            <a:custGeom>
              <a:avLst/>
              <a:gdLst/>
              <a:ahLst/>
              <a:cxnLst/>
              <a:rect l="l" t="t" r="r" b="b"/>
              <a:pathLst>
                <a:path w="185" h="185" extrusionOk="0">
                  <a:moveTo>
                    <a:pt x="92" y="1"/>
                  </a:moveTo>
                  <a:cubicBezTo>
                    <a:pt x="52" y="1"/>
                    <a:pt x="21" y="21"/>
                    <a:pt x="11" y="62"/>
                  </a:cubicBezTo>
                  <a:cubicBezTo>
                    <a:pt x="1" y="73"/>
                    <a:pt x="1" y="82"/>
                    <a:pt x="1" y="93"/>
                  </a:cubicBezTo>
                  <a:cubicBezTo>
                    <a:pt x="1" y="123"/>
                    <a:pt x="11" y="144"/>
                    <a:pt x="31" y="164"/>
                  </a:cubicBezTo>
                  <a:cubicBezTo>
                    <a:pt x="42" y="175"/>
                    <a:pt x="72" y="184"/>
                    <a:pt x="92" y="184"/>
                  </a:cubicBezTo>
                  <a:cubicBezTo>
                    <a:pt x="123" y="184"/>
                    <a:pt x="144" y="175"/>
                    <a:pt x="154" y="164"/>
                  </a:cubicBezTo>
                  <a:cubicBezTo>
                    <a:pt x="174" y="144"/>
                    <a:pt x="185" y="123"/>
                    <a:pt x="185" y="93"/>
                  </a:cubicBezTo>
                  <a:cubicBezTo>
                    <a:pt x="185" y="82"/>
                    <a:pt x="185" y="73"/>
                    <a:pt x="174" y="6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34"/>
            <p:cNvSpPr/>
            <p:nvPr/>
          </p:nvSpPr>
          <p:spPr>
            <a:xfrm>
              <a:off x="-1338548" y="-350437"/>
              <a:ext cx="15216" cy="15216"/>
            </a:xfrm>
            <a:custGeom>
              <a:avLst/>
              <a:gdLst/>
              <a:ahLst/>
              <a:cxnLst/>
              <a:rect l="l" t="t" r="r" b="b"/>
              <a:pathLst>
                <a:path w="185" h="185"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34"/>
            <p:cNvSpPr/>
            <p:nvPr/>
          </p:nvSpPr>
          <p:spPr>
            <a:xfrm>
              <a:off x="-1376384" y="-312602"/>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34"/>
            <p:cNvSpPr/>
            <p:nvPr/>
          </p:nvSpPr>
          <p:spPr>
            <a:xfrm>
              <a:off x="-1300713" y="-312602"/>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34"/>
            <p:cNvSpPr/>
            <p:nvPr/>
          </p:nvSpPr>
          <p:spPr>
            <a:xfrm>
              <a:off x="-1368734" y="-381527"/>
              <a:ext cx="7567" cy="7649"/>
            </a:xfrm>
            <a:custGeom>
              <a:avLst/>
              <a:gdLst/>
              <a:ahLst/>
              <a:cxnLst/>
              <a:rect l="l" t="t" r="r" b="b"/>
              <a:pathLst>
                <a:path w="92" h="93" extrusionOk="0">
                  <a:moveTo>
                    <a:pt x="92" y="1"/>
                  </a:moveTo>
                  <a:lnTo>
                    <a:pt x="0" y="92"/>
                  </a:lnTo>
                  <a:cubicBezTo>
                    <a:pt x="51" y="92"/>
                    <a:pt x="92" y="5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34"/>
            <p:cNvSpPr/>
            <p:nvPr/>
          </p:nvSpPr>
          <p:spPr>
            <a:xfrm>
              <a:off x="-1300713" y="-38909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34"/>
            <p:cNvSpPr/>
            <p:nvPr/>
          </p:nvSpPr>
          <p:spPr>
            <a:xfrm>
              <a:off x="-1415041" y="-274849"/>
              <a:ext cx="16121" cy="15216"/>
            </a:xfrm>
            <a:custGeom>
              <a:avLst/>
              <a:gdLst/>
              <a:ahLst/>
              <a:cxnLst/>
              <a:rect l="l" t="t" r="r" b="b"/>
              <a:pathLst>
                <a:path w="196" h="185" extrusionOk="0">
                  <a:moveTo>
                    <a:pt x="93" y="1"/>
                  </a:moveTo>
                  <a:cubicBezTo>
                    <a:pt x="62" y="1"/>
                    <a:pt x="21" y="21"/>
                    <a:pt x="11" y="62"/>
                  </a:cubicBezTo>
                  <a:cubicBezTo>
                    <a:pt x="11" y="73"/>
                    <a:pt x="1" y="82"/>
                    <a:pt x="1" y="93"/>
                  </a:cubicBezTo>
                  <a:cubicBezTo>
                    <a:pt x="1" y="123"/>
                    <a:pt x="11" y="144"/>
                    <a:pt x="32" y="164"/>
                  </a:cubicBezTo>
                  <a:cubicBezTo>
                    <a:pt x="52" y="175"/>
                    <a:pt x="73" y="184"/>
                    <a:pt x="93" y="184"/>
                  </a:cubicBezTo>
                  <a:cubicBezTo>
                    <a:pt x="123" y="184"/>
                    <a:pt x="144" y="175"/>
                    <a:pt x="164" y="164"/>
                  </a:cubicBezTo>
                  <a:cubicBezTo>
                    <a:pt x="175" y="144"/>
                    <a:pt x="195" y="123"/>
                    <a:pt x="195" y="93"/>
                  </a:cubicBezTo>
                  <a:cubicBezTo>
                    <a:pt x="195" y="82"/>
                    <a:pt x="185" y="73"/>
                    <a:pt x="185" y="62"/>
                  </a:cubicBezTo>
                  <a:cubicBezTo>
                    <a:pt x="164" y="21"/>
                    <a:pt x="13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34"/>
            <p:cNvSpPr/>
            <p:nvPr/>
          </p:nvSpPr>
          <p:spPr>
            <a:xfrm>
              <a:off x="-1329336" y="-416813"/>
              <a:ext cx="5182" cy="5099"/>
            </a:xfrm>
            <a:custGeom>
              <a:avLst/>
              <a:gdLst/>
              <a:ahLst/>
              <a:cxnLst/>
              <a:rect l="l" t="t" r="r" b="b"/>
              <a:pathLst>
                <a:path w="63" h="62" extrusionOk="0">
                  <a:moveTo>
                    <a:pt x="62" y="0"/>
                  </a:moveTo>
                  <a:lnTo>
                    <a:pt x="1" y="62"/>
                  </a:lnTo>
                  <a:cubicBezTo>
                    <a:pt x="32" y="51"/>
                    <a:pt x="52" y="31"/>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34"/>
            <p:cNvSpPr/>
            <p:nvPr/>
          </p:nvSpPr>
          <p:spPr>
            <a:xfrm>
              <a:off x="-1338548" y="-122686"/>
              <a:ext cx="15216" cy="15216"/>
            </a:xfrm>
            <a:custGeom>
              <a:avLst/>
              <a:gdLst/>
              <a:ahLst/>
              <a:cxnLst/>
              <a:rect l="l" t="t" r="r" b="b"/>
              <a:pathLst>
                <a:path w="185" h="185" extrusionOk="0">
                  <a:moveTo>
                    <a:pt x="92" y="0"/>
                  </a:moveTo>
                  <a:cubicBezTo>
                    <a:pt x="52" y="0"/>
                    <a:pt x="21" y="30"/>
                    <a:pt x="11" y="61"/>
                  </a:cubicBezTo>
                  <a:cubicBezTo>
                    <a:pt x="1" y="71"/>
                    <a:pt x="1" y="82"/>
                    <a:pt x="1" y="92"/>
                  </a:cubicBezTo>
                  <a:cubicBezTo>
                    <a:pt x="1" y="143"/>
                    <a:pt x="42" y="184"/>
                    <a:pt x="92" y="184"/>
                  </a:cubicBezTo>
                  <a:cubicBezTo>
                    <a:pt x="144" y="184"/>
                    <a:pt x="185" y="143"/>
                    <a:pt x="185" y="92"/>
                  </a:cubicBezTo>
                  <a:cubicBezTo>
                    <a:pt x="185" y="82"/>
                    <a:pt x="185" y="71"/>
                    <a:pt x="174" y="61"/>
                  </a:cubicBezTo>
                  <a:cubicBezTo>
                    <a:pt x="164" y="30"/>
                    <a:pt x="133"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34"/>
            <p:cNvSpPr/>
            <p:nvPr/>
          </p:nvSpPr>
          <p:spPr>
            <a:xfrm>
              <a:off x="-1338548" y="-198356"/>
              <a:ext cx="15216" cy="15216"/>
            </a:xfrm>
            <a:custGeom>
              <a:avLst/>
              <a:gdLst/>
              <a:ahLst/>
              <a:cxnLst/>
              <a:rect l="l" t="t" r="r" b="b"/>
              <a:pathLst>
                <a:path w="185" h="185" extrusionOk="0">
                  <a:moveTo>
                    <a:pt x="92" y="1"/>
                  </a:moveTo>
                  <a:cubicBezTo>
                    <a:pt x="42" y="1"/>
                    <a:pt x="1" y="42"/>
                    <a:pt x="1" y="92"/>
                  </a:cubicBezTo>
                  <a:cubicBezTo>
                    <a:pt x="1" y="144"/>
                    <a:pt x="42" y="185"/>
                    <a:pt x="92" y="185"/>
                  </a:cubicBezTo>
                  <a:cubicBezTo>
                    <a:pt x="144" y="185"/>
                    <a:pt x="185" y="144"/>
                    <a:pt x="185" y="92"/>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34"/>
            <p:cNvSpPr/>
            <p:nvPr/>
          </p:nvSpPr>
          <p:spPr>
            <a:xfrm>
              <a:off x="-1376384" y="-160521"/>
              <a:ext cx="15216" cy="15134"/>
            </a:xfrm>
            <a:custGeom>
              <a:avLst/>
              <a:gdLst/>
              <a:ahLst/>
              <a:cxnLst/>
              <a:rect l="l" t="t" r="r" b="b"/>
              <a:pathLst>
                <a:path w="185" h="184"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34"/>
            <p:cNvSpPr/>
            <p:nvPr/>
          </p:nvSpPr>
          <p:spPr>
            <a:xfrm>
              <a:off x="-1300713" y="-160521"/>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34"/>
            <p:cNvSpPr/>
            <p:nvPr/>
          </p:nvSpPr>
          <p:spPr>
            <a:xfrm>
              <a:off x="-1376384" y="-237014"/>
              <a:ext cx="15216" cy="16039"/>
            </a:xfrm>
            <a:custGeom>
              <a:avLst/>
              <a:gdLst/>
              <a:ahLst/>
              <a:cxnLst/>
              <a:rect l="l" t="t" r="r" b="b"/>
              <a:pathLst>
                <a:path w="185" h="195" extrusionOk="0">
                  <a:moveTo>
                    <a:pt x="93" y="1"/>
                  </a:moveTo>
                  <a:cubicBezTo>
                    <a:pt x="42" y="1"/>
                    <a:pt x="1" y="42"/>
                    <a:pt x="1" y="92"/>
                  </a:cubicBezTo>
                  <a:cubicBezTo>
                    <a:pt x="1" y="144"/>
                    <a:pt x="42" y="194"/>
                    <a:pt x="93" y="194"/>
                  </a:cubicBezTo>
                  <a:cubicBezTo>
                    <a:pt x="144" y="194"/>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34"/>
            <p:cNvSpPr/>
            <p:nvPr/>
          </p:nvSpPr>
          <p:spPr>
            <a:xfrm>
              <a:off x="-1300713" y="-237014"/>
              <a:ext cx="15216" cy="16039"/>
            </a:xfrm>
            <a:custGeom>
              <a:avLst/>
              <a:gdLst/>
              <a:ahLst/>
              <a:cxnLst/>
              <a:rect l="l" t="t" r="r" b="b"/>
              <a:pathLst>
                <a:path w="185" h="195" extrusionOk="0">
                  <a:moveTo>
                    <a:pt x="93" y="1"/>
                  </a:moveTo>
                  <a:cubicBezTo>
                    <a:pt x="41" y="1"/>
                    <a:pt x="0" y="42"/>
                    <a:pt x="0" y="92"/>
                  </a:cubicBezTo>
                  <a:cubicBezTo>
                    <a:pt x="0" y="144"/>
                    <a:pt x="41" y="194"/>
                    <a:pt x="93" y="194"/>
                  </a:cubicBezTo>
                  <a:cubicBezTo>
                    <a:pt x="143" y="194"/>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34"/>
            <p:cNvSpPr/>
            <p:nvPr/>
          </p:nvSpPr>
          <p:spPr>
            <a:xfrm>
              <a:off x="-1415041" y="-122686"/>
              <a:ext cx="16121" cy="15216"/>
            </a:xfrm>
            <a:custGeom>
              <a:avLst/>
              <a:gdLst/>
              <a:ahLst/>
              <a:cxnLst/>
              <a:rect l="l" t="t" r="r" b="b"/>
              <a:pathLst>
                <a:path w="196" h="185" extrusionOk="0">
                  <a:moveTo>
                    <a:pt x="93" y="0"/>
                  </a:moveTo>
                  <a:cubicBezTo>
                    <a:pt x="62" y="0"/>
                    <a:pt x="21" y="30"/>
                    <a:pt x="11" y="61"/>
                  </a:cubicBezTo>
                  <a:cubicBezTo>
                    <a:pt x="11" y="71"/>
                    <a:pt x="1" y="82"/>
                    <a:pt x="1" y="92"/>
                  </a:cubicBezTo>
                  <a:cubicBezTo>
                    <a:pt x="1" y="143"/>
                    <a:pt x="42" y="184"/>
                    <a:pt x="93" y="184"/>
                  </a:cubicBezTo>
                  <a:cubicBezTo>
                    <a:pt x="144" y="184"/>
                    <a:pt x="195" y="143"/>
                    <a:pt x="195" y="92"/>
                  </a:cubicBezTo>
                  <a:cubicBezTo>
                    <a:pt x="195" y="82"/>
                    <a:pt x="185" y="71"/>
                    <a:pt x="185"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34"/>
            <p:cNvSpPr/>
            <p:nvPr/>
          </p:nvSpPr>
          <p:spPr>
            <a:xfrm>
              <a:off x="-1415041" y="-198356"/>
              <a:ext cx="16121" cy="15216"/>
            </a:xfrm>
            <a:custGeom>
              <a:avLst/>
              <a:gdLst/>
              <a:ahLst/>
              <a:cxnLst/>
              <a:rect l="l" t="t" r="r" b="b"/>
              <a:pathLst>
                <a:path w="196" h="185" extrusionOk="0">
                  <a:moveTo>
                    <a:pt x="93" y="1"/>
                  </a:moveTo>
                  <a:cubicBezTo>
                    <a:pt x="42" y="1"/>
                    <a:pt x="1" y="42"/>
                    <a:pt x="1" y="92"/>
                  </a:cubicBezTo>
                  <a:cubicBezTo>
                    <a:pt x="1" y="144"/>
                    <a:pt x="42" y="185"/>
                    <a:pt x="93" y="185"/>
                  </a:cubicBezTo>
                  <a:cubicBezTo>
                    <a:pt x="144" y="185"/>
                    <a:pt x="195" y="144"/>
                    <a:pt x="195" y="92"/>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34"/>
            <p:cNvSpPr/>
            <p:nvPr/>
          </p:nvSpPr>
          <p:spPr>
            <a:xfrm>
              <a:off x="-1338548" y="29313"/>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34"/>
            <p:cNvSpPr/>
            <p:nvPr/>
          </p:nvSpPr>
          <p:spPr>
            <a:xfrm>
              <a:off x="-1338548" y="-46275"/>
              <a:ext cx="15216" cy="15216"/>
            </a:xfrm>
            <a:custGeom>
              <a:avLst/>
              <a:gdLst/>
              <a:ahLst/>
              <a:cxnLst/>
              <a:rect l="l" t="t" r="r" b="b"/>
              <a:pathLst>
                <a:path w="185" h="185" extrusionOk="0">
                  <a:moveTo>
                    <a:pt x="92" y="0"/>
                  </a:moveTo>
                  <a:cubicBezTo>
                    <a:pt x="42" y="0"/>
                    <a:pt x="1" y="41"/>
                    <a:pt x="1" y="93"/>
                  </a:cubicBezTo>
                  <a:cubicBezTo>
                    <a:pt x="1" y="143"/>
                    <a:pt x="42" y="184"/>
                    <a:pt x="92" y="184"/>
                  </a:cubicBezTo>
                  <a:cubicBezTo>
                    <a:pt x="144" y="184"/>
                    <a:pt x="185" y="143"/>
                    <a:pt x="185" y="93"/>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34"/>
            <p:cNvSpPr/>
            <p:nvPr/>
          </p:nvSpPr>
          <p:spPr>
            <a:xfrm>
              <a:off x="-1376384" y="-8440"/>
              <a:ext cx="15216" cy="15216"/>
            </a:xfrm>
            <a:custGeom>
              <a:avLst/>
              <a:gdLst/>
              <a:ahLst/>
              <a:cxnLst/>
              <a:rect l="l" t="t" r="r" b="b"/>
              <a:pathLst>
                <a:path w="185" h="185" extrusionOk="0">
                  <a:moveTo>
                    <a:pt x="93" y="1"/>
                  </a:moveTo>
                  <a:cubicBezTo>
                    <a:pt x="42" y="1"/>
                    <a:pt x="1" y="41"/>
                    <a:pt x="1" y="92"/>
                  </a:cubicBezTo>
                  <a:cubicBezTo>
                    <a:pt x="1" y="144"/>
                    <a:pt x="42" y="184"/>
                    <a:pt x="93" y="184"/>
                  </a:cubicBezTo>
                  <a:cubicBezTo>
                    <a:pt x="144" y="184"/>
                    <a:pt x="185" y="144"/>
                    <a:pt x="185" y="92"/>
                  </a:cubicBezTo>
                  <a:cubicBezTo>
                    <a:pt x="185" y="41"/>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34"/>
            <p:cNvSpPr/>
            <p:nvPr/>
          </p:nvSpPr>
          <p:spPr>
            <a:xfrm>
              <a:off x="-1300713" y="-8440"/>
              <a:ext cx="15216" cy="15216"/>
            </a:xfrm>
            <a:custGeom>
              <a:avLst/>
              <a:gdLst/>
              <a:ahLst/>
              <a:cxnLst/>
              <a:rect l="l" t="t" r="r" b="b"/>
              <a:pathLst>
                <a:path w="185" h="185" extrusionOk="0">
                  <a:moveTo>
                    <a:pt x="93" y="1"/>
                  </a:moveTo>
                  <a:cubicBezTo>
                    <a:pt x="41" y="1"/>
                    <a:pt x="0" y="41"/>
                    <a:pt x="0" y="92"/>
                  </a:cubicBezTo>
                  <a:cubicBezTo>
                    <a:pt x="0" y="144"/>
                    <a:pt x="41" y="184"/>
                    <a:pt x="93" y="184"/>
                  </a:cubicBezTo>
                  <a:cubicBezTo>
                    <a:pt x="143" y="184"/>
                    <a:pt x="184" y="144"/>
                    <a:pt x="184" y="92"/>
                  </a:cubicBezTo>
                  <a:cubicBezTo>
                    <a:pt x="184" y="41"/>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34"/>
            <p:cNvSpPr/>
            <p:nvPr/>
          </p:nvSpPr>
          <p:spPr>
            <a:xfrm>
              <a:off x="-1376384" y="-84028"/>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34"/>
            <p:cNvSpPr/>
            <p:nvPr/>
          </p:nvSpPr>
          <p:spPr>
            <a:xfrm>
              <a:off x="-1300713" y="-84028"/>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34"/>
            <p:cNvSpPr/>
            <p:nvPr/>
          </p:nvSpPr>
          <p:spPr>
            <a:xfrm>
              <a:off x="-1415041" y="29313"/>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34"/>
            <p:cNvSpPr/>
            <p:nvPr/>
          </p:nvSpPr>
          <p:spPr>
            <a:xfrm>
              <a:off x="-1415041" y="-46275"/>
              <a:ext cx="16121" cy="15216"/>
            </a:xfrm>
            <a:custGeom>
              <a:avLst/>
              <a:gdLst/>
              <a:ahLst/>
              <a:cxnLst/>
              <a:rect l="l" t="t" r="r" b="b"/>
              <a:pathLst>
                <a:path w="196" h="185" extrusionOk="0">
                  <a:moveTo>
                    <a:pt x="93" y="0"/>
                  </a:moveTo>
                  <a:cubicBezTo>
                    <a:pt x="42" y="0"/>
                    <a:pt x="1" y="41"/>
                    <a:pt x="1" y="93"/>
                  </a:cubicBezTo>
                  <a:cubicBezTo>
                    <a:pt x="1" y="143"/>
                    <a:pt x="42" y="184"/>
                    <a:pt x="93" y="184"/>
                  </a:cubicBezTo>
                  <a:cubicBezTo>
                    <a:pt x="144" y="184"/>
                    <a:pt x="195" y="143"/>
                    <a:pt x="195" y="93"/>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34"/>
            <p:cNvSpPr/>
            <p:nvPr/>
          </p:nvSpPr>
          <p:spPr>
            <a:xfrm>
              <a:off x="-1338548" y="182298"/>
              <a:ext cx="15216" cy="15216"/>
            </a:xfrm>
            <a:custGeom>
              <a:avLst/>
              <a:gdLst/>
              <a:ahLst/>
              <a:cxnLst/>
              <a:rect l="l" t="t" r="r" b="b"/>
              <a:pathLst>
                <a:path w="185" h="185" extrusionOk="0">
                  <a:moveTo>
                    <a:pt x="52" y="0"/>
                  </a:moveTo>
                  <a:cubicBezTo>
                    <a:pt x="31" y="11"/>
                    <a:pt x="21" y="31"/>
                    <a:pt x="11" y="52"/>
                  </a:cubicBezTo>
                  <a:cubicBezTo>
                    <a:pt x="1" y="62"/>
                    <a:pt x="1" y="72"/>
                    <a:pt x="1" y="93"/>
                  </a:cubicBezTo>
                  <a:cubicBezTo>
                    <a:pt x="1" y="143"/>
                    <a:pt x="42" y="184"/>
                    <a:pt x="92" y="184"/>
                  </a:cubicBezTo>
                  <a:cubicBezTo>
                    <a:pt x="144" y="184"/>
                    <a:pt x="185" y="143"/>
                    <a:pt x="185" y="93"/>
                  </a:cubicBezTo>
                  <a:cubicBezTo>
                    <a:pt x="185" y="72"/>
                    <a:pt x="185" y="62"/>
                    <a:pt x="174" y="52"/>
                  </a:cubicBezTo>
                  <a:cubicBezTo>
                    <a:pt x="164" y="31"/>
                    <a:pt x="154" y="11"/>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34"/>
            <p:cNvSpPr/>
            <p:nvPr/>
          </p:nvSpPr>
          <p:spPr>
            <a:xfrm>
              <a:off x="-1338548" y="105888"/>
              <a:ext cx="15216" cy="15134"/>
            </a:xfrm>
            <a:custGeom>
              <a:avLst/>
              <a:gdLst/>
              <a:ahLst/>
              <a:cxnLst/>
              <a:rect l="l" t="t" r="r" b="b"/>
              <a:pathLst>
                <a:path w="185" h="184" extrusionOk="0">
                  <a:moveTo>
                    <a:pt x="92" y="0"/>
                  </a:moveTo>
                  <a:cubicBezTo>
                    <a:pt x="42" y="0"/>
                    <a:pt x="1" y="41"/>
                    <a:pt x="1" y="92"/>
                  </a:cubicBezTo>
                  <a:cubicBezTo>
                    <a:pt x="1" y="143"/>
                    <a:pt x="42" y="184"/>
                    <a:pt x="92" y="184"/>
                  </a:cubicBezTo>
                  <a:cubicBezTo>
                    <a:pt x="144" y="184"/>
                    <a:pt x="185" y="143"/>
                    <a:pt x="185" y="92"/>
                  </a:cubicBezTo>
                  <a:cubicBezTo>
                    <a:pt x="185"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34"/>
            <p:cNvSpPr/>
            <p:nvPr/>
          </p:nvSpPr>
          <p:spPr>
            <a:xfrm>
              <a:off x="-1376384" y="143641"/>
              <a:ext cx="15216" cy="15216"/>
            </a:xfrm>
            <a:custGeom>
              <a:avLst/>
              <a:gdLst/>
              <a:ahLst/>
              <a:cxnLst/>
              <a:rect l="l" t="t" r="r" b="b"/>
              <a:pathLst>
                <a:path w="185" h="185" extrusionOk="0">
                  <a:moveTo>
                    <a:pt x="93" y="0"/>
                  </a:moveTo>
                  <a:cubicBezTo>
                    <a:pt x="42" y="0"/>
                    <a:pt x="1" y="41"/>
                    <a:pt x="1" y="93"/>
                  </a:cubicBezTo>
                  <a:cubicBezTo>
                    <a:pt x="1" y="143"/>
                    <a:pt x="42" y="184"/>
                    <a:pt x="93" y="184"/>
                  </a:cubicBezTo>
                  <a:cubicBezTo>
                    <a:pt x="144" y="184"/>
                    <a:pt x="185" y="143"/>
                    <a:pt x="185" y="93"/>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34"/>
            <p:cNvSpPr/>
            <p:nvPr/>
          </p:nvSpPr>
          <p:spPr>
            <a:xfrm>
              <a:off x="-1300713" y="143641"/>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34"/>
            <p:cNvSpPr/>
            <p:nvPr/>
          </p:nvSpPr>
          <p:spPr>
            <a:xfrm>
              <a:off x="-1376384" y="67970"/>
              <a:ext cx="15216" cy="15216"/>
            </a:xfrm>
            <a:custGeom>
              <a:avLst/>
              <a:gdLst/>
              <a:ahLst/>
              <a:cxnLst/>
              <a:rect l="l" t="t" r="r" b="b"/>
              <a:pathLst>
                <a:path w="185" h="185" extrusionOk="0">
                  <a:moveTo>
                    <a:pt x="93" y="1"/>
                  </a:moveTo>
                  <a:cubicBezTo>
                    <a:pt x="42" y="1"/>
                    <a:pt x="1" y="42"/>
                    <a:pt x="1" y="93"/>
                  </a:cubicBezTo>
                  <a:cubicBezTo>
                    <a:pt x="1" y="144"/>
                    <a:pt x="42" y="185"/>
                    <a:pt x="93" y="185"/>
                  </a:cubicBezTo>
                  <a:cubicBezTo>
                    <a:pt x="144" y="185"/>
                    <a:pt x="185" y="144"/>
                    <a:pt x="185" y="93"/>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34"/>
            <p:cNvSpPr/>
            <p:nvPr/>
          </p:nvSpPr>
          <p:spPr>
            <a:xfrm>
              <a:off x="-1300713" y="67970"/>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34"/>
            <p:cNvSpPr/>
            <p:nvPr/>
          </p:nvSpPr>
          <p:spPr>
            <a:xfrm>
              <a:off x="-1415041" y="182298"/>
              <a:ext cx="16121" cy="15216"/>
            </a:xfrm>
            <a:custGeom>
              <a:avLst/>
              <a:gdLst/>
              <a:ahLst/>
              <a:cxnLst/>
              <a:rect l="l" t="t" r="r" b="b"/>
              <a:pathLst>
                <a:path w="196" h="185" extrusionOk="0">
                  <a:moveTo>
                    <a:pt x="62" y="0"/>
                  </a:moveTo>
                  <a:cubicBezTo>
                    <a:pt x="42" y="11"/>
                    <a:pt x="21" y="31"/>
                    <a:pt x="11" y="52"/>
                  </a:cubicBezTo>
                  <a:cubicBezTo>
                    <a:pt x="11" y="62"/>
                    <a:pt x="1" y="72"/>
                    <a:pt x="1" y="93"/>
                  </a:cubicBezTo>
                  <a:cubicBezTo>
                    <a:pt x="1" y="143"/>
                    <a:pt x="42" y="184"/>
                    <a:pt x="93" y="184"/>
                  </a:cubicBezTo>
                  <a:cubicBezTo>
                    <a:pt x="144" y="184"/>
                    <a:pt x="195" y="143"/>
                    <a:pt x="195" y="93"/>
                  </a:cubicBezTo>
                  <a:cubicBezTo>
                    <a:pt x="195" y="72"/>
                    <a:pt x="185" y="62"/>
                    <a:pt x="185" y="52"/>
                  </a:cubicBezTo>
                  <a:cubicBezTo>
                    <a:pt x="175" y="31"/>
                    <a:pt x="154" y="11"/>
                    <a:pt x="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34"/>
            <p:cNvSpPr/>
            <p:nvPr/>
          </p:nvSpPr>
          <p:spPr>
            <a:xfrm>
              <a:off x="-1415041" y="105888"/>
              <a:ext cx="16121" cy="15134"/>
            </a:xfrm>
            <a:custGeom>
              <a:avLst/>
              <a:gdLst/>
              <a:ahLst/>
              <a:cxnLst/>
              <a:rect l="l" t="t" r="r" b="b"/>
              <a:pathLst>
                <a:path w="196" h="184" extrusionOk="0">
                  <a:moveTo>
                    <a:pt x="93" y="0"/>
                  </a:moveTo>
                  <a:cubicBezTo>
                    <a:pt x="42" y="0"/>
                    <a:pt x="1" y="41"/>
                    <a:pt x="1" y="92"/>
                  </a:cubicBezTo>
                  <a:cubicBezTo>
                    <a:pt x="1" y="143"/>
                    <a:pt x="42" y="184"/>
                    <a:pt x="93" y="184"/>
                  </a:cubicBezTo>
                  <a:cubicBezTo>
                    <a:pt x="144" y="184"/>
                    <a:pt x="195" y="143"/>
                    <a:pt x="195" y="92"/>
                  </a:cubicBezTo>
                  <a:cubicBezTo>
                    <a:pt x="19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34"/>
            <p:cNvSpPr/>
            <p:nvPr/>
          </p:nvSpPr>
          <p:spPr>
            <a:xfrm>
              <a:off x="-1338548" y="334379"/>
              <a:ext cx="15216" cy="15216"/>
            </a:xfrm>
            <a:custGeom>
              <a:avLst/>
              <a:gdLst/>
              <a:ahLst/>
              <a:cxnLst/>
              <a:rect l="l" t="t" r="r" b="b"/>
              <a:pathLst>
                <a:path w="185" h="185" extrusionOk="0">
                  <a:moveTo>
                    <a:pt x="92" y="1"/>
                  </a:moveTo>
                  <a:cubicBezTo>
                    <a:pt x="52" y="1"/>
                    <a:pt x="21" y="21"/>
                    <a:pt x="11" y="52"/>
                  </a:cubicBezTo>
                  <a:cubicBezTo>
                    <a:pt x="1" y="62"/>
                    <a:pt x="1" y="72"/>
                    <a:pt x="1" y="92"/>
                  </a:cubicBezTo>
                  <a:cubicBezTo>
                    <a:pt x="1" y="113"/>
                    <a:pt x="11" y="133"/>
                    <a:pt x="31" y="154"/>
                  </a:cubicBezTo>
                  <a:cubicBezTo>
                    <a:pt x="42" y="174"/>
                    <a:pt x="72" y="185"/>
                    <a:pt x="92" y="185"/>
                  </a:cubicBezTo>
                  <a:cubicBezTo>
                    <a:pt x="123" y="185"/>
                    <a:pt x="144" y="174"/>
                    <a:pt x="154" y="154"/>
                  </a:cubicBezTo>
                  <a:cubicBezTo>
                    <a:pt x="174" y="133"/>
                    <a:pt x="185" y="113"/>
                    <a:pt x="185" y="92"/>
                  </a:cubicBezTo>
                  <a:cubicBezTo>
                    <a:pt x="185" y="72"/>
                    <a:pt x="185" y="62"/>
                    <a:pt x="174" y="52"/>
                  </a:cubicBezTo>
                  <a:cubicBezTo>
                    <a:pt x="164" y="21"/>
                    <a:pt x="133"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34"/>
            <p:cNvSpPr/>
            <p:nvPr/>
          </p:nvSpPr>
          <p:spPr>
            <a:xfrm>
              <a:off x="-1338548" y="257886"/>
              <a:ext cx="15216" cy="15216"/>
            </a:xfrm>
            <a:custGeom>
              <a:avLst/>
              <a:gdLst/>
              <a:ahLst/>
              <a:cxnLst/>
              <a:rect l="l" t="t" r="r" b="b"/>
              <a:pathLst>
                <a:path w="185" h="185" extrusionOk="0">
                  <a:moveTo>
                    <a:pt x="92" y="1"/>
                  </a:moveTo>
                  <a:cubicBezTo>
                    <a:pt x="42" y="1"/>
                    <a:pt x="1" y="42"/>
                    <a:pt x="1" y="93"/>
                  </a:cubicBezTo>
                  <a:cubicBezTo>
                    <a:pt x="1" y="144"/>
                    <a:pt x="42" y="185"/>
                    <a:pt x="92" y="185"/>
                  </a:cubicBezTo>
                  <a:cubicBezTo>
                    <a:pt x="144" y="185"/>
                    <a:pt x="185" y="144"/>
                    <a:pt x="185" y="93"/>
                  </a:cubicBezTo>
                  <a:cubicBezTo>
                    <a:pt x="185"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34"/>
            <p:cNvSpPr/>
            <p:nvPr/>
          </p:nvSpPr>
          <p:spPr>
            <a:xfrm>
              <a:off x="-1376384" y="295721"/>
              <a:ext cx="15216" cy="15216"/>
            </a:xfrm>
            <a:custGeom>
              <a:avLst/>
              <a:gdLst/>
              <a:ahLst/>
              <a:cxnLst/>
              <a:rect l="l" t="t" r="r" b="b"/>
              <a:pathLst>
                <a:path w="185" h="185" extrusionOk="0">
                  <a:moveTo>
                    <a:pt x="93" y="1"/>
                  </a:moveTo>
                  <a:cubicBezTo>
                    <a:pt x="42" y="1"/>
                    <a:pt x="1" y="42"/>
                    <a:pt x="1" y="92"/>
                  </a:cubicBezTo>
                  <a:cubicBezTo>
                    <a:pt x="1" y="144"/>
                    <a:pt x="42" y="185"/>
                    <a:pt x="93" y="185"/>
                  </a:cubicBezTo>
                  <a:cubicBezTo>
                    <a:pt x="144" y="185"/>
                    <a:pt x="185" y="144"/>
                    <a:pt x="185" y="92"/>
                  </a:cubicBezTo>
                  <a:cubicBezTo>
                    <a:pt x="18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34"/>
            <p:cNvSpPr/>
            <p:nvPr/>
          </p:nvSpPr>
          <p:spPr>
            <a:xfrm>
              <a:off x="-1300713" y="295721"/>
              <a:ext cx="15216" cy="15216"/>
            </a:xfrm>
            <a:custGeom>
              <a:avLst/>
              <a:gdLst/>
              <a:ahLst/>
              <a:cxnLst/>
              <a:rect l="l" t="t" r="r" b="b"/>
              <a:pathLst>
                <a:path w="185" h="185" extrusionOk="0">
                  <a:moveTo>
                    <a:pt x="93" y="1"/>
                  </a:moveTo>
                  <a:cubicBezTo>
                    <a:pt x="41" y="1"/>
                    <a:pt x="0" y="42"/>
                    <a:pt x="0" y="92"/>
                  </a:cubicBezTo>
                  <a:cubicBezTo>
                    <a:pt x="0" y="144"/>
                    <a:pt x="41" y="185"/>
                    <a:pt x="93" y="185"/>
                  </a:cubicBezTo>
                  <a:cubicBezTo>
                    <a:pt x="143" y="185"/>
                    <a:pt x="184" y="144"/>
                    <a:pt x="184" y="92"/>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34"/>
            <p:cNvSpPr/>
            <p:nvPr/>
          </p:nvSpPr>
          <p:spPr>
            <a:xfrm>
              <a:off x="-1376384" y="220133"/>
              <a:ext cx="15216" cy="15216"/>
            </a:xfrm>
            <a:custGeom>
              <a:avLst/>
              <a:gdLst/>
              <a:ahLst/>
              <a:cxnLst/>
              <a:rect l="l" t="t" r="r" b="b"/>
              <a:pathLst>
                <a:path w="185" h="185" extrusionOk="0">
                  <a:moveTo>
                    <a:pt x="93" y="0"/>
                  </a:moveTo>
                  <a:cubicBezTo>
                    <a:pt x="42" y="0"/>
                    <a:pt x="1" y="41"/>
                    <a:pt x="1" y="92"/>
                  </a:cubicBezTo>
                  <a:cubicBezTo>
                    <a:pt x="1" y="143"/>
                    <a:pt x="42" y="184"/>
                    <a:pt x="93" y="184"/>
                  </a:cubicBezTo>
                  <a:cubicBezTo>
                    <a:pt x="144" y="184"/>
                    <a:pt x="185" y="143"/>
                    <a:pt x="185" y="92"/>
                  </a:cubicBezTo>
                  <a:cubicBezTo>
                    <a:pt x="185" y="41"/>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34"/>
            <p:cNvSpPr/>
            <p:nvPr/>
          </p:nvSpPr>
          <p:spPr>
            <a:xfrm>
              <a:off x="-1300713" y="220133"/>
              <a:ext cx="15216" cy="15216"/>
            </a:xfrm>
            <a:custGeom>
              <a:avLst/>
              <a:gdLst/>
              <a:ahLst/>
              <a:cxnLst/>
              <a:rect l="l" t="t" r="r" b="b"/>
              <a:pathLst>
                <a:path w="185" h="185"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34"/>
            <p:cNvSpPr/>
            <p:nvPr/>
          </p:nvSpPr>
          <p:spPr>
            <a:xfrm>
              <a:off x="-1404020" y="335202"/>
              <a:ext cx="4195" cy="5099"/>
            </a:xfrm>
            <a:custGeom>
              <a:avLst/>
              <a:gdLst/>
              <a:ahLst/>
              <a:cxnLst/>
              <a:rect l="l" t="t" r="r" b="b"/>
              <a:pathLst>
                <a:path w="51" h="62" extrusionOk="0">
                  <a:moveTo>
                    <a:pt x="0" y="1"/>
                  </a:moveTo>
                  <a:cubicBezTo>
                    <a:pt x="20" y="21"/>
                    <a:pt x="30" y="42"/>
                    <a:pt x="51" y="62"/>
                  </a:cubicBezTo>
                  <a:lnTo>
                    <a:pt x="51" y="42"/>
                  </a:lnTo>
                  <a:cubicBezTo>
                    <a:pt x="41" y="21"/>
                    <a:pt x="2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34"/>
            <p:cNvSpPr/>
            <p:nvPr/>
          </p:nvSpPr>
          <p:spPr>
            <a:xfrm>
              <a:off x="-1415041" y="257886"/>
              <a:ext cx="16121" cy="15216"/>
            </a:xfrm>
            <a:custGeom>
              <a:avLst/>
              <a:gdLst/>
              <a:ahLst/>
              <a:cxnLst/>
              <a:rect l="l" t="t" r="r" b="b"/>
              <a:pathLst>
                <a:path w="196" h="185" extrusionOk="0">
                  <a:moveTo>
                    <a:pt x="93" y="1"/>
                  </a:moveTo>
                  <a:cubicBezTo>
                    <a:pt x="42" y="1"/>
                    <a:pt x="1" y="42"/>
                    <a:pt x="1" y="93"/>
                  </a:cubicBezTo>
                  <a:cubicBezTo>
                    <a:pt x="1" y="144"/>
                    <a:pt x="42" y="185"/>
                    <a:pt x="93" y="185"/>
                  </a:cubicBezTo>
                  <a:cubicBezTo>
                    <a:pt x="144" y="185"/>
                    <a:pt x="195" y="144"/>
                    <a:pt x="195" y="93"/>
                  </a:cubicBezTo>
                  <a:cubicBezTo>
                    <a:pt x="195" y="42"/>
                    <a:pt x="144"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34"/>
            <p:cNvSpPr/>
            <p:nvPr/>
          </p:nvSpPr>
          <p:spPr>
            <a:xfrm>
              <a:off x="-1333449" y="410049"/>
              <a:ext cx="10117" cy="9294"/>
            </a:xfrm>
            <a:custGeom>
              <a:avLst/>
              <a:gdLst/>
              <a:ahLst/>
              <a:cxnLst/>
              <a:rect l="l" t="t" r="r" b="b"/>
              <a:pathLst>
                <a:path w="123" h="113" extrusionOk="0">
                  <a:moveTo>
                    <a:pt x="30" y="0"/>
                  </a:moveTo>
                  <a:cubicBezTo>
                    <a:pt x="21" y="0"/>
                    <a:pt x="10" y="0"/>
                    <a:pt x="0" y="10"/>
                  </a:cubicBezTo>
                  <a:cubicBezTo>
                    <a:pt x="41" y="41"/>
                    <a:pt x="82" y="82"/>
                    <a:pt x="123" y="112"/>
                  </a:cubicBezTo>
                  <a:lnTo>
                    <a:pt x="123" y="92"/>
                  </a:lnTo>
                  <a:cubicBezTo>
                    <a:pt x="123" y="41"/>
                    <a:pt x="82" y="0"/>
                    <a:pt x="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34"/>
            <p:cNvSpPr/>
            <p:nvPr/>
          </p:nvSpPr>
          <p:spPr>
            <a:xfrm>
              <a:off x="-1372107" y="372214"/>
              <a:ext cx="10939" cy="11022"/>
            </a:xfrm>
            <a:custGeom>
              <a:avLst/>
              <a:gdLst/>
              <a:ahLst/>
              <a:cxnLst/>
              <a:rect l="l" t="t" r="r" b="b"/>
              <a:pathLst>
                <a:path w="133" h="134" extrusionOk="0">
                  <a:moveTo>
                    <a:pt x="41" y="0"/>
                  </a:moveTo>
                  <a:cubicBezTo>
                    <a:pt x="21" y="0"/>
                    <a:pt x="10" y="0"/>
                    <a:pt x="0" y="11"/>
                  </a:cubicBezTo>
                  <a:lnTo>
                    <a:pt x="123" y="133"/>
                  </a:lnTo>
                  <a:cubicBezTo>
                    <a:pt x="123" y="123"/>
                    <a:pt x="133" y="102"/>
                    <a:pt x="133" y="93"/>
                  </a:cubicBezTo>
                  <a:cubicBezTo>
                    <a:pt x="133" y="41"/>
                    <a:pt x="9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34"/>
            <p:cNvSpPr/>
            <p:nvPr/>
          </p:nvSpPr>
          <p:spPr>
            <a:xfrm>
              <a:off x="-1300713" y="372214"/>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34"/>
            <p:cNvSpPr/>
            <p:nvPr/>
          </p:nvSpPr>
          <p:spPr>
            <a:xfrm>
              <a:off x="-1490629" y="-122686"/>
              <a:ext cx="15216" cy="15216"/>
            </a:xfrm>
            <a:custGeom>
              <a:avLst/>
              <a:gdLst/>
              <a:ahLst/>
              <a:cxnLst/>
              <a:rect l="l" t="t" r="r" b="b"/>
              <a:pathLst>
                <a:path w="185" h="185" extrusionOk="0">
                  <a:moveTo>
                    <a:pt x="93" y="0"/>
                  </a:moveTo>
                  <a:cubicBezTo>
                    <a:pt x="52" y="0"/>
                    <a:pt x="21" y="30"/>
                    <a:pt x="11" y="61"/>
                  </a:cubicBezTo>
                  <a:cubicBezTo>
                    <a:pt x="0" y="71"/>
                    <a:pt x="0" y="82"/>
                    <a:pt x="0" y="92"/>
                  </a:cubicBezTo>
                  <a:cubicBezTo>
                    <a:pt x="0" y="143"/>
                    <a:pt x="41" y="184"/>
                    <a:pt x="93" y="184"/>
                  </a:cubicBezTo>
                  <a:cubicBezTo>
                    <a:pt x="143" y="184"/>
                    <a:pt x="184" y="143"/>
                    <a:pt x="184" y="92"/>
                  </a:cubicBezTo>
                  <a:cubicBezTo>
                    <a:pt x="184" y="82"/>
                    <a:pt x="184" y="71"/>
                    <a:pt x="174" y="61"/>
                  </a:cubicBezTo>
                  <a:cubicBezTo>
                    <a:pt x="164" y="30"/>
                    <a:pt x="13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34"/>
            <p:cNvSpPr/>
            <p:nvPr/>
          </p:nvSpPr>
          <p:spPr>
            <a:xfrm>
              <a:off x="-1485612" y="-197533"/>
              <a:ext cx="10199" cy="14394"/>
            </a:xfrm>
            <a:custGeom>
              <a:avLst/>
              <a:gdLst/>
              <a:ahLst/>
              <a:cxnLst/>
              <a:rect l="l" t="t" r="r" b="b"/>
              <a:pathLst>
                <a:path w="124" h="175" extrusionOk="0">
                  <a:moveTo>
                    <a:pt x="73" y="0"/>
                  </a:moveTo>
                  <a:cubicBezTo>
                    <a:pt x="52" y="52"/>
                    <a:pt x="21" y="113"/>
                    <a:pt x="1" y="164"/>
                  </a:cubicBezTo>
                  <a:cubicBezTo>
                    <a:pt x="11" y="175"/>
                    <a:pt x="21" y="175"/>
                    <a:pt x="32" y="175"/>
                  </a:cubicBezTo>
                  <a:cubicBezTo>
                    <a:pt x="82" y="175"/>
                    <a:pt x="123" y="134"/>
                    <a:pt x="123" y="82"/>
                  </a:cubicBezTo>
                  <a:cubicBezTo>
                    <a:pt x="123" y="41"/>
                    <a:pt x="103" y="11"/>
                    <a:pt x="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34"/>
            <p:cNvSpPr/>
            <p:nvPr/>
          </p:nvSpPr>
          <p:spPr>
            <a:xfrm>
              <a:off x="-1452794" y="-160521"/>
              <a:ext cx="15216" cy="15134"/>
            </a:xfrm>
            <a:custGeom>
              <a:avLst/>
              <a:gdLst/>
              <a:ahLst/>
              <a:cxnLst/>
              <a:rect l="l" t="t" r="r" b="b"/>
              <a:pathLst>
                <a:path w="185" h="184"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34"/>
            <p:cNvSpPr/>
            <p:nvPr/>
          </p:nvSpPr>
          <p:spPr>
            <a:xfrm>
              <a:off x="-1452794" y="-237014"/>
              <a:ext cx="15216" cy="16039"/>
            </a:xfrm>
            <a:custGeom>
              <a:avLst/>
              <a:gdLst/>
              <a:ahLst/>
              <a:cxnLst/>
              <a:rect l="l" t="t" r="r" b="b"/>
              <a:pathLst>
                <a:path w="185" h="195" extrusionOk="0">
                  <a:moveTo>
                    <a:pt x="92" y="1"/>
                  </a:moveTo>
                  <a:cubicBezTo>
                    <a:pt x="41" y="1"/>
                    <a:pt x="0" y="42"/>
                    <a:pt x="0" y="92"/>
                  </a:cubicBezTo>
                  <a:cubicBezTo>
                    <a:pt x="0" y="144"/>
                    <a:pt x="41" y="194"/>
                    <a:pt x="92" y="194"/>
                  </a:cubicBezTo>
                  <a:cubicBezTo>
                    <a:pt x="144" y="194"/>
                    <a:pt x="184" y="144"/>
                    <a:pt x="184" y="92"/>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34"/>
            <p:cNvSpPr/>
            <p:nvPr/>
          </p:nvSpPr>
          <p:spPr>
            <a:xfrm>
              <a:off x="-1490629" y="29313"/>
              <a:ext cx="15216" cy="15216"/>
            </a:xfrm>
            <a:custGeom>
              <a:avLst/>
              <a:gdLst/>
              <a:ahLst/>
              <a:cxnLst/>
              <a:rect l="l" t="t" r="r" b="b"/>
              <a:pathLst>
                <a:path w="185" h="185" extrusionOk="0">
                  <a:moveTo>
                    <a:pt x="93" y="1"/>
                  </a:moveTo>
                  <a:cubicBezTo>
                    <a:pt x="41" y="1"/>
                    <a:pt x="0" y="42"/>
                    <a:pt x="0" y="93"/>
                  </a:cubicBezTo>
                  <a:cubicBezTo>
                    <a:pt x="0" y="144"/>
                    <a:pt x="41" y="185"/>
                    <a:pt x="93" y="185"/>
                  </a:cubicBezTo>
                  <a:cubicBezTo>
                    <a:pt x="143" y="185"/>
                    <a:pt x="184" y="144"/>
                    <a:pt x="184" y="93"/>
                  </a:cubicBezTo>
                  <a:cubicBezTo>
                    <a:pt x="184" y="42"/>
                    <a:pt x="143" y="1"/>
                    <a:pt x="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34"/>
            <p:cNvSpPr/>
            <p:nvPr/>
          </p:nvSpPr>
          <p:spPr>
            <a:xfrm>
              <a:off x="-1490629" y="-46275"/>
              <a:ext cx="15216" cy="15216"/>
            </a:xfrm>
            <a:custGeom>
              <a:avLst/>
              <a:gdLst/>
              <a:ahLst/>
              <a:cxnLst/>
              <a:rect l="l" t="t" r="r" b="b"/>
              <a:pathLst>
                <a:path w="185" h="185" extrusionOk="0">
                  <a:moveTo>
                    <a:pt x="93" y="0"/>
                  </a:moveTo>
                  <a:cubicBezTo>
                    <a:pt x="41" y="0"/>
                    <a:pt x="0" y="41"/>
                    <a:pt x="0" y="93"/>
                  </a:cubicBezTo>
                  <a:cubicBezTo>
                    <a:pt x="0" y="143"/>
                    <a:pt x="41" y="184"/>
                    <a:pt x="93" y="184"/>
                  </a:cubicBezTo>
                  <a:cubicBezTo>
                    <a:pt x="143" y="184"/>
                    <a:pt x="184" y="143"/>
                    <a:pt x="184" y="93"/>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34"/>
            <p:cNvSpPr/>
            <p:nvPr/>
          </p:nvSpPr>
          <p:spPr>
            <a:xfrm>
              <a:off x="-1517525" y="-6713"/>
              <a:ext cx="4277" cy="12584"/>
            </a:xfrm>
            <a:custGeom>
              <a:avLst/>
              <a:gdLst/>
              <a:ahLst/>
              <a:cxnLst/>
              <a:rect l="l" t="t" r="r" b="b"/>
              <a:pathLst>
                <a:path w="52" h="153" extrusionOk="0">
                  <a:moveTo>
                    <a:pt x="11" y="0"/>
                  </a:moveTo>
                  <a:cubicBezTo>
                    <a:pt x="11" y="30"/>
                    <a:pt x="0" y="61"/>
                    <a:pt x="0" y="92"/>
                  </a:cubicBezTo>
                  <a:lnTo>
                    <a:pt x="0" y="153"/>
                  </a:lnTo>
                  <a:cubicBezTo>
                    <a:pt x="31" y="132"/>
                    <a:pt x="52" y="102"/>
                    <a:pt x="52" y="71"/>
                  </a:cubicBezTo>
                  <a:cubicBezTo>
                    <a:pt x="52" y="41"/>
                    <a:pt x="31" y="10"/>
                    <a:pt x="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34"/>
            <p:cNvSpPr/>
            <p:nvPr/>
          </p:nvSpPr>
          <p:spPr>
            <a:xfrm>
              <a:off x="-1452794" y="-8440"/>
              <a:ext cx="15216" cy="15216"/>
            </a:xfrm>
            <a:custGeom>
              <a:avLst/>
              <a:gdLst/>
              <a:ahLst/>
              <a:cxnLst/>
              <a:rect l="l" t="t" r="r" b="b"/>
              <a:pathLst>
                <a:path w="185" h="185" extrusionOk="0">
                  <a:moveTo>
                    <a:pt x="92" y="1"/>
                  </a:moveTo>
                  <a:cubicBezTo>
                    <a:pt x="41" y="1"/>
                    <a:pt x="0" y="41"/>
                    <a:pt x="0" y="92"/>
                  </a:cubicBezTo>
                  <a:cubicBezTo>
                    <a:pt x="0" y="144"/>
                    <a:pt x="41" y="184"/>
                    <a:pt x="92" y="184"/>
                  </a:cubicBezTo>
                  <a:cubicBezTo>
                    <a:pt x="144" y="184"/>
                    <a:pt x="184" y="144"/>
                    <a:pt x="184" y="92"/>
                  </a:cubicBezTo>
                  <a:cubicBezTo>
                    <a:pt x="184" y="41"/>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34"/>
            <p:cNvSpPr/>
            <p:nvPr/>
          </p:nvSpPr>
          <p:spPr>
            <a:xfrm>
              <a:off x="-1452794" y="-84028"/>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34"/>
            <p:cNvSpPr/>
            <p:nvPr/>
          </p:nvSpPr>
          <p:spPr>
            <a:xfrm>
              <a:off x="-1486434" y="182298"/>
              <a:ext cx="11022" cy="14394"/>
            </a:xfrm>
            <a:custGeom>
              <a:avLst/>
              <a:gdLst/>
              <a:ahLst/>
              <a:cxnLst/>
              <a:rect l="l" t="t" r="r" b="b"/>
              <a:pathLst>
                <a:path w="134" h="175" extrusionOk="0">
                  <a:moveTo>
                    <a:pt x="1" y="0"/>
                  </a:moveTo>
                  <a:lnTo>
                    <a:pt x="31" y="93"/>
                  </a:lnTo>
                  <a:cubicBezTo>
                    <a:pt x="42" y="113"/>
                    <a:pt x="52" y="143"/>
                    <a:pt x="62" y="174"/>
                  </a:cubicBezTo>
                  <a:cubicBezTo>
                    <a:pt x="103" y="164"/>
                    <a:pt x="133" y="133"/>
                    <a:pt x="133" y="93"/>
                  </a:cubicBezTo>
                  <a:cubicBezTo>
                    <a:pt x="133" y="72"/>
                    <a:pt x="133" y="62"/>
                    <a:pt x="123" y="52"/>
                  </a:cubicBezTo>
                  <a:cubicBezTo>
                    <a:pt x="113" y="31"/>
                    <a:pt x="103" y="11"/>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34"/>
            <p:cNvSpPr/>
            <p:nvPr/>
          </p:nvSpPr>
          <p:spPr>
            <a:xfrm>
              <a:off x="-1490629" y="105888"/>
              <a:ext cx="15216" cy="15134"/>
            </a:xfrm>
            <a:custGeom>
              <a:avLst/>
              <a:gdLst/>
              <a:ahLst/>
              <a:cxnLst/>
              <a:rect l="l" t="t" r="r" b="b"/>
              <a:pathLst>
                <a:path w="185" h="184" extrusionOk="0">
                  <a:moveTo>
                    <a:pt x="93" y="0"/>
                  </a:moveTo>
                  <a:cubicBezTo>
                    <a:pt x="41" y="0"/>
                    <a:pt x="0" y="41"/>
                    <a:pt x="0" y="92"/>
                  </a:cubicBezTo>
                  <a:cubicBezTo>
                    <a:pt x="0" y="143"/>
                    <a:pt x="41" y="184"/>
                    <a:pt x="93" y="184"/>
                  </a:cubicBezTo>
                  <a:cubicBezTo>
                    <a:pt x="143" y="184"/>
                    <a:pt x="184" y="143"/>
                    <a:pt x="184" y="92"/>
                  </a:cubicBezTo>
                  <a:cubicBezTo>
                    <a:pt x="184" y="41"/>
                    <a:pt x="143"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34"/>
            <p:cNvSpPr/>
            <p:nvPr/>
          </p:nvSpPr>
          <p:spPr>
            <a:xfrm>
              <a:off x="-1452794" y="143641"/>
              <a:ext cx="15216" cy="15216"/>
            </a:xfrm>
            <a:custGeom>
              <a:avLst/>
              <a:gdLst/>
              <a:ahLst/>
              <a:cxnLst/>
              <a:rect l="l" t="t" r="r" b="b"/>
              <a:pathLst>
                <a:path w="185" h="185" extrusionOk="0">
                  <a:moveTo>
                    <a:pt x="92" y="0"/>
                  </a:moveTo>
                  <a:cubicBezTo>
                    <a:pt x="41" y="0"/>
                    <a:pt x="0" y="41"/>
                    <a:pt x="0" y="93"/>
                  </a:cubicBezTo>
                  <a:cubicBezTo>
                    <a:pt x="0" y="143"/>
                    <a:pt x="41" y="184"/>
                    <a:pt x="92" y="184"/>
                  </a:cubicBezTo>
                  <a:cubicBezTo>
                    <a:pt x="144" y="184"/>
                    <a:pt x="184" y="143"/>
                    <a:pt x="184" y="93"/>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34"/>
            <p:cNvSpPr/>
            <p:nvPr/>
          </p:nvSpPr>
          <p:spPr>
            <a:xfrm>
              <a:off x="-1452794" y="67970"/>
              <a:ext cx="15216" cy="15216"/>
            </a:xfrm>
            <a:custGeom>
              <a:avLst/>
              <a:gdLst/>
              <a:ahLst/>
              <a:cxnLst/>
              <a:rect l="l" t="t" r="r" b="b"/>
              <a:pathLst>
                <a:path w="185" h="185" extrusionOk="0">
                  <a:moveTo>
                    <a:pt x="92" y="1"/>
                  </a:moveTo>
                  <a:cubicBezTo>
                    <a:pt x="41" y="1"/>
                    <a:pt x="0" y="42"/>
                    <a:pt x="0" y="93"/>
                  </a:cubicBezTo>
                  <a:cubicBezTo>
                    <a:pt x="0" y="144"/>
                    <a:pt x="41" y="185"/>
                    <a:pt x="92" y="185"/>
                  </a:cubicBezTo>
                  <a:cubicBezTo>
                    <a:pt x="144" y="185"/>
                    <a:pt x="184" y="144"/>
                    <a:pt x="184" y="93"/>
                  </a:cubicBezTo>
                  <a:cubicBezTo>
                    <a:pt x="184" y="42"/>
                    <a:pt x="144" y="1"/>
                    <a:pt x="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34"/>
            <p:cNvSpPr/>
            <p:nvPr/>
          </p:nvSpPr>
          <p:spPr>
            <a:xfrm>
              <a:off x="-1452794" y="220133"/>
              <a:ext cx="15216" cy="15216"/>
            </a:xfrm>
            <a:custGeom>
              <a:avLst/>
              <a:gdLst/>
              <a:ahLst/>
              <a:cxnLst/>
              <a:rect l="l" t="t" r="r" b="b"/>
              <a:pathLst>
                <a:path w="185" h="185" extrusionOk="0">
                  <a:moveTo>
                    <a:pt x="92" y="0"/>
                  </a:moveTo>
                  <a:cubicBezTo>
                    <a:pt x="41" y="0"/>
                    <a:pt x="0" y="41"/>
                    <a:pt x="0" y="92"/>
                  </a:cubicBezTo>
                  <a:cubicBezTo>
                    <a:pt x="0" y="143"/>
                    <a:pt x="41" y="184"/>
                    <a:pt x="92" y="184"/>
                  </a:cubicBezTo>
                  <a:cubicBezTo>
                    <a:pt x="144" y="184"/>
                    <a:pt x="184" y="143"/>
                    <a:pt x="184" y="92"/>
                  </a:cubicBezTo>
                  <a:cubicBezTo>
                    <a:pt x="184" y="41"/>
                    <a:pt x="144" y="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34"/>
          <p:cNvSpPr/>
          <p:nvPr/>
        </p:nvSpPr>
        <p:spPr>
          <a:xfrm>
            <a:off x="7591321" y="268873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9501"/>
        <p:cNvGrpSpPr/>
        <p:nvPr/>
      </p:nvGrpSpPr>
      <p:grpSpPr>
        <a:xfrm>
          <a:off x="0" y="0"/>
          <a:ext cx="0" cy="0"/>
          <a:chOff x="0" y="0"/>
          <a:chExt cx="0" cy="0"/>
        </a:xfrm>
      </p:grpSpPr>
      <p:sp>
        <p:nvSpPr>
          <p:cNvPr id="9502" name="Google Shape;9502;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9503" name="Google Shape;9503;p43"/>
          <p:cNvSpPr txBox="1"/>
          <p:nvPr/>
        </p:nvSpPr>
        <p:spPr>
          <a:xfrm>
            <a:off x="723900" y="3648286"/>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Audiowide"/>
                <a:ea typeface="Audiowide"/>
                <a:cs typeface="Audiowide"/>
                <a:sym typeface="Audiowide"/>
              </a:rPr>
              <a:t>Availability</a:t>
            </a:r>
            <a:endParaRPr sz="1800">
              <a:solidFill>
                <a:schemeClr val="dk1"/>
              </a:solidFill>
              <a:latin typeface="Audiowide"/>
              <a:ea typeface="Audiowide"/>
              <a:cs typeface="Audiowide"/>
              <a:sym typeface="Audiowide"/>
            </a:endParaRPr>
          </a:p>
        </p:txBody>
      </p:sp>
      <p:sp>
        <p:nvSpPr>
          <p:cNvPr id="9504" name="Google Shape;9504;p43"/>
          <p:cNvSpPr txBox="1"/>
          <p:nvPr/>
        </p:nvSpPr>
        <p:spPr>
          <a:xfrm>
            <a:off x="6663000" y="3648286"/>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Audiowide"/>
                <a:ea typeface="Audiowide"/>
                <a:cs typeface="Audiowide"/>
                <a:sym typeface="Audiowide"/>
              </a:rPr>
              <a:t>Updates</a:t>
            </a:r>
            <a:endParaRPr sz="1800">
              <a:solidFill>
                <a:schemeClr val="dk1"/>
              </a:solidFill>
              <a:latin typeface="Audiowide"/>
              <a:ea typeface="Audiowide"/>
              <a:cs typeface="Audiowide"/>
              <a:sym typeface="Audiowide"/>
            </a:endParaRPr>
          </a:p>
        </p:txBody>
      </p:sp>
      <p:sp>
        <p:nvSpPr>
          <p:cNvPr id="9505" name="Google Shape;9505;p43"/>
          <p:cNvSpPr txBox="1"/>
          <p:nvPr/>
        </p:nvSpPr>
        <p:spPr>
          <a:xfrm>
            <a:off x="723900" y="4067908"/>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When is the product expected to be ready?</a:t>
            </a:r>
            <a:endParaRPr sz="1200">
              <a:solidFill>
                <a:schemeClr val="dk1"/>
              </a:solidFill>
              <a:latin typeface="Albert Sans"/>
              <a:ea typeface="Albert Sans"/>
              <a:cs typeface="Albert Sans"/>
              <a:sym typeface="Albert Sans"/>
            </a:endParaRPr>
          </a:p>
        </p:txBody>
      </p:sp>
      <p:sp>
        <p:nvSpPr>
          <p:cNvPr id="9506" name="Google Shape;9506;p43"/>
          <p:cNvSpPr txBox="1"/>
          <p:nvPr/>
        </p:nvSpPr>
        <p:spPr>
          <a:xfrm>
            <a:off x="6663000" y="4067908"/>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lbert Sans"/>
                <a:ea typeface="Albert Sans"/>
                <a:cs typeface="Albert Sans"/>
                <a:sym typeface="Albert Sans"/>
              </a:rPr>
              <a:t>Do you plan on updating it?</a:t>
            </a:r>
            <a:endParaRPr sz="1200">
              <a:solidFill>
                <a:schemeClr val="dk1"/>
              </a:solidFill>
              <a:latin typeface="Albert Sans"/>
              <a:ea typeface="Albert Sans"/>
              <a:cs typeface="Albert Sans"/>
              <a:sym typeface="Albert Sans"/>
            </a:endParaRPr>
          </a:p>
        </p:txBody>
      </p:sp>
      <p:sp>
        <p:nvSpPr>
          <p:cNvPr id="9507" name="Google Shape;9507;p43"/>
          <p:cNvSpPr txBox="1"/>
          <p:nvPr/>
        </p:nvSpPr>
        <p:spPr>
          <a:xfrm>
            <a:off x="723900" y="1280098"/>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Audiowide"/>
                <a:ea typeface="Audiowide"/>
                <a:cs typeface="Audiowide"/>
                <a:sym typeface="Audiowide"/>
              </a:rPr>
              <a:t>Visuals</a:t>
            </a:r>
            <a:endParaRPr sz="1800">
              <a:solidFill>
                <a:schemeClr val="dk1"/>
              </a:solidFill>
              <a:latin typeface="Audiowide"/>
              <a:ea typeface="Audiowide"/>
              <a:cs typeface="Audiowide"/>
              <a:sym typeface="Audiowide"/>
            </a:endParaRPr>
          </a:p>
        </p:txBody>
      </p:sp>
      <p:sp>
        <p:nvSpPr>
          <p:cNvPr id="9508" name="Google Shape;9508;p43"/>
          <p:cNvSpPr txBox="1"/>
          <p:nvPr/>
        </p:nvSpPr>
        <p:spPr>
          <a:xfrm>
            <a:off x="723900" y="2464192"/>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Audiowide"/>
                <a:ea typeface="Audiowide"/>
                <a:cs typeface="Audiowide"/>
                <a:sym typeface="Audiowide"/>
              </a:rPr>
              <a:t>Price</a:t>
            </a:r>
            <a:endParaRPr sz="1800">
              <a:solidFill>
                <a:schemeClr val="dk1"/>
              </a:solidFill>
              <a:latin typeface="Audiowide"/>
              <a:ea typeface="Audiowide"/>
              <a:cs typeface="Audiowide"/>
              <a:sym typeface="Audiowide"/>
            </a:endParaRPr>
          </a:p>
        </p:txBody>
      </p:sp>
      <p:sp>
        <p:nvSpPr>
          <p:cNvPr id="9509" name="Google Shape;9509;p43"/>
          <p:cNvSpPr txBox="1"/>
          <p:nvPr/>
        </p:nvSpPr>
        <p:spPr>
          <a:xfrm>
            <a:off x="6663000" y="1280098"/>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Audiowide"/>
                <a:ea typeface="Audiowide"/>
                <a:cs typeface="Audiowide"/>
                <a:sym typeface="Audiowide"/>
              </a:rPr>
              <a:t>Features</a:t>
            </a:r>
            <a:endParaRPr sz="1800">
              <a:solidFill>
                <a:schemeClr val="dk1"/>
              </a:solidFill>
              <a:latin typeface="Audiowide"/>
              <a:ea typeface="Audiowide"/>
              <a:cs typeface="Audiowide"/>
              <a:sym typeface="Audiowide"/>
            </a:endParaRPr>
          </a:p>
        </p:txBody>
      </p:sp>
      <p:sp>
        <p:nvSpPr>
          <p:cNvPr id="9510" name="Google Shape;9510;p43"/>
          <p:cNvSpPr txBox="1"/>
          <p:nvPr/>
        </p:nvSpPr>
        <p:spPr>
          <a:xfrm>
            <a:off x="6663000" y="2464192"/>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Audiowide"/>
                <a:ea typeface="Audiowide"/>
                <a:cs typeface="Audiowide"/>
                <a:sym typeface="Audiowide"/>
              </a:rPr>
              <a:t>Users</a:t>
            </a:r>
            <a:endParaRPr sz="1800">
              <a:solidFill>
                <a:schemeClr val="dk1"/>
              </a:solidFill>
              <a:latin typeface="Audiowide"/>
              <a:ea typeface="Audiowide"/>
              <a:cs typeface="Audiowide"/>
              <a:sym typeface="Audiowide"/>
            </a:endParaRPr>
          </a:p>
        </p:txBody>
      </p:sp>
      <p:sp>
        <p:nvSpPr>
          <p:cNvPr id="9511" name="Google Shape;9511;p43"/>
          <p:cNvSpPr txBox="1"/>
          <p:nvPr/>
        </p:nvSpPr>
        <p:spPr>
          <a:xfrm>
            <a:off x="723900" y="1699649"/>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Showcase the design of your product</a:t>
            </a:r>
            <a:endParaRPr sz="1200">
              <a:solidFill>
                <a:schemeClr val="dk1"/>
              </a:solidFill>
              <a:latin typeface="Albert Sans"/>
              <a:ea typeface="Albert Sans"/>
              <a:cs typeface="Albert Sans"/>
              <a:sym typeface="Albert Sans"/>
            </a:endParaRPr>
          </a:p>
        </p:txBody>
      </p:sp>
      <p:sp>
        <p:nvSpPr>
          <p:cNvPr id="9512" name="Google Shape;9512;p43"/>
          <p:cNvSpPr txBox="1"/>
          <p:nvPr/>
        </p:nvSpPr>
        <p:spPr>
          <a:xfrm>
            <a:off x="723900" y="2883779"/>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Share the cost and price with investors</a:t>
            </a:r>
            <a:endParaRPr sz="1200">
              <a:solidFill>
                <a:schemeClr val="dk1"/>
              </a:solidFill>
              <a:latin typeface="Albert Sans"/>
              <a:ea typeface="Albert Sans"/>
              <a:cs typeface="Albert Sans"/>
              <a:sym typeface="Albert Sans"/>
            </a:endParaRPr>
          </a:p>
        </p:txBody>
      </p:sp>
      <p:sp>
        <p:nvSpPr>
          <p:cNvPr id="9513" name="Google Shape;9513;p43"/>
          <p:cNvSpPr txBox="1"/>
          <p:nvPr/>
        </p:nvSpPr>
        <p:spPr>
          <a:xfrm>
            <a:off x="6663000" y="1699649"/>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lbert Sans"/>
                <a:ea typeface="Albert Sans"/>
                <a:cs typeface="Albert Sans"/>
                <a:sym typeface="Albert Sans"/>
              </a:rPr>
              <a:t>What makes you product unique?</a:t>
            </a:r>
            <a:endParaRPr sz="1200">
              <a:solidFill>
                <a:schemeClr val="dk1"/>
              </a:solidFill>
              <a:latin typeface="Albert Sans"/>
              <a:ea typeface="Albert Sans"/>
              <a:cs typeface="Albert Sans"/>
              <a:sym typeface="Albert Sans"/>
            </a:endParaRPr>
          </a:p>
        </p:txBody>
      </p:sp>
      <p:sp>
        <p:nvSpPr>
          <p:cNvPr id="9514" name="Google Shape;9514;p43"/>
          <p:cNvSpPr txBox="1"/>
          <p:nvPr/>
        </p:nvSpPr>
        <p:spPr>
          <a:xfrm>
            <a:off x="6663000" y="2883779"/>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lbert Sans"/>
                <a:ea typeface="Albert Sans"/>
                <a:cs typeface="Albert Sans"/>
                <a:sym typeface="Albert Sans"/>
              </a:rPr>
              <a:t>Speak about the target audience</a:t>
            </a:r>
            <a:endParaRPr sz="1200">
              <a:solidFill>
                <a:schemeClr val="dk1"/>
              </a:solidFill>
              <a:latin typeface="Albert Sans"/>
              <a:ea typeface="Albert Sans"/>
              <a:cs typeface="Albert Sans"/>
              <a:sym typeface="Albert Sans"/>
            </a:endParaRPr>
          </a:p>
        </p:txBody>
      </p:sp>
      <p:sp>
        <p:nvSpPr>
          <p:cNvPr id="9515" name="Google Shape;9515;p43"/>
          <p:cNvSpPr/>
          <p:nvPr/>
        </p:nvSpPr>
        <p:spPr>
          <a:xfrm>
            <a:off x="3868210" y="14352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43"/>
          <p:cNvGrpSpPr/>
          <p:nvPr/>
        </p:nvGrpSpPr>
        <p:grpSpPr>
          <a:xfrm>
            <a:off x="3796173" y="1280902"/>
            <a:ext cx="1551654" cy="3149588"/>
            <a:chOff x="5186401" y="494525"/>
            <a:chExt cx="1834973" cy="3724678"/>
          </a:xfrm>
        </p:grpSpPr>
        <p:sp>
          <p:nvSpPr>
            <p:cNvPr id="9517" name="Google Shape;9517;p43"/>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3"/>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519" name="Google Shape;9519;p43"/>
          <p:cNvPicPr preferRelativeResize="0"/>
          <p:nvPr/>
        </p:nvPicPr>
        <p:blipFill rotWithShape="1">
          <a:blip r:embed="rId3">
            <a:alphaModFix/>
          </a:blip>
          <a:srcRect l="10690" r="10698"/>
          <a:stretch/>
        </p:blipFill>
        <p:spPr>
          <a:xfrm>
            <a:off x="3868194" y="1435271"/>
            <a:ext cx="1407613" cy="2685914"/>
          </a:xfrm>
          <a:prstGeom prst="rect">
            <a:avLst/>
          </a:prstGeom>
          <a:noFill/>
          <a:ln>
            <a:noFill/>
          </a:ln>
        </p:spPr>
      </p:pic>
      <p:sp>
        <p:nvSpPr>
          <p:cNvPr id="9520" name="Google Shape;9520;p43"/>
          <p:cNvSpPr/>
          <p:nvPr/>
        </p:nvSpPr>
        <p:spPr>
          <a:xfrm>
            <a:off x="2481078" y="1413375"/>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43"/>
          <p:cNvSpPr/>
          <p:nvPr/>
        </p:nvSpPr>
        <p:spPr>
          <a:xfrm>
            <a:off x="2481078" y="3781599"/>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3"/>
          <p:cNvSpPr/>
          <p:nvPr/>
        </p:nvSpPr>
        <p:spPr>
          <a:xfrm>
            <a:off x="2481078" y="2597487"/>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3"/>
          <p:cNvSpPr/>
          <p:nvPr/>
        </p:nvSpPr>
        <p:spPr>
          <a:xfrm>
            <a:off x="5500228" y="1413375"/>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3"/>
          <p:cNvSpPr/>
          <p:nvPr/>
        </p:nvSpPr>
        <p:spPr>
          <a:xfrm>
            <a:off x="5500228" y="3781599"/>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3"/>
          <p:cNvSpPr/>
          <p:nvPr/>
        </p:nvSpPr>
        <p:spPr>
          <a:xfrm>
            <a:off x="5500228" y="2597487"/>
            <a:ext cx="116269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6" name="Google Shape;9526;p43"/>
          <p:cNvGrpSpPr/>
          <p:nvPr/>
        </p:nvGrpSpPr>
        <p:grpSpPr>
          <a:xfrm>
            <a:off x="3228323" y="3898323"/>
            <a:ext cx="339253" cy="339253"/>
            <a:chOff x="5660400" y="238125"/>
            <a:chExt cx="481825" cy="481825"/>
          </a:xfrm>
        </p:grpSpPr>
        <p:sp>
          <p:nvSpPr>
            <p:cNvPr id="9527" name="Google Shape;9527;p4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4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9" name="Google Shape;9529;p43"/>
          <p:cNvGrpSpPr/>
          <p:nvPr/>
        </p:nvGrpSpPr>
        <p:grpSpPr>
          <a:xfrm>
            <a:off x="5576422" y="3898323"/>
            <a:ext cx="278296" cy="339253"/>
            <a:chOff x="3907325" y="2620775"/>
            <a:chExt cx="395250" cy="481825"/>
          </a:xfrm>
        </p:grpSpPr>
        <p:sp>
          <p:nvSpPr>
            <p:cNvPr id="9530" name="Google Shape;9530;p4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4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4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4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4" name="Google Shape;9534;p43"/>
          <p:cNvGrpSpPr/>
          <p:nvPr/>
        </p:nvGrpSpPr>
        <p:grpSpPr>
          <a:xfrm>
            <a:off x="3215794" y="2720701"/>
            <a:ext cx="351786" cy="326274"/>
            <a:chOff x="-62511900" y="4129100"/>
            <a:chExt cx="304050" cy="282000"/>
          </a:xfrm>
        </p:grpSpPr>
        <p:sp>
          <p:nvSpPr>
            <p:cNvPr id="9535" name="Google Shape;9535;p4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4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4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4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4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43"/>
          <p:cNvGrpSpPr/>
          <p:nvPr/>
        </p:nvGrpSpPr>
        <p:grpSpPr>
          <a:xfrm>
            <a:off x="5576434" y="2700193"/>
            <a:ext cx="366364" cy="367290"/>
            <a:chOff x="-61784125" y="3377700"/>
            <a:chExt cx="316650" cy="317450"/>
          </a:xfrm>
        </p:grpSpPr>
        <p:sp>
          <p:nvSpPr>
            <p:cNvPr id="9541" name="Google Shape;9541;p4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4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4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43"/>
          <p:cNvGrpSpPr/>
          <p:nvPr/>
        </p:nvGrpSpPr>
        <p:grpSpPr>
          <a:xfrm>
            <a:off x="3212331" y="1521623"/>
            <a:ext cx="355258" cy="356205"/>
            <a:chOff x="-48630025" y="3199700"/>
            <a:chExt cx="300100" cy="300900"/>
          </a:xfrm>
        </p:grpSpPr>
        <p:sp>
          <p:nvSpPr>
            <p:cNvPr id="9549" name="Google Shape;9549;p4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4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4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43"/>
          <p:cNvGrpSpPr/>
          <p:nvPr/>
        </p:nvGrpSpPr>
        <p:grpSpPr>
          <a:xfrm>
            <a:off x="5576438" y="1526075"/>
            <a:ext cx="351024" cy="347301"/>
            <a:chOff x="946175" y="3619500"/>
            <a:chExt cx="296975" cy="293825"/>
          </a:xfrm>
        </p:grpSpPr>
        <p:sp>
          <p:nvSpPr>
            <p:cNvPr id="9553" name="Google Shape;9553;p4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4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4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4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9562"/>
        <p:cNvGrpSpPr/>
        <p:nvPr/>
      </p:nvGrpSpPr>
      <p:grpSpPr>
        <a:xfrm>
          <a:off x="0" y="0"/>
          <a:ext cx="0" cy="0"/>
          <a:chOff x="0" y="0"/>
          <a:chExt cx="0" cy="0"/>
        </a:xfrm>
      </p:grpSpPr>
      <p:sp>
        <p:nvSpPr>
          <p:cNvPr id="9563" name="Google Shape;956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9564" name="Google Shape;9564;p44"/>
          <p:cNvSpPr txBox="1"/>
          <p:nvPr/>
        </p:nvSpPr>
        <p:spPr>
          <a:xfrm flipH="1">
            <a:off x="862584" y="186257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Provide a brief </a:t>
            </a:r>
            <a:r>
              <a:rPr lang="en" sz="1200" b="1">
                <a:solidFill>
                  <a:schemeClr val="dk1"/>
                </a:solidFill>
                <a:latin typeface="Albert Sans"/>
                <a:ea typeface="Albert Sans"/>
                <a:cs typeface="Albert Sans"/>
                <a:sym typeface="Albert Sans"/>
              </a:rPr>
              <a:t>overview </a:t>
            </a:r>
            <a:r>
              <a:rPr lang="en" sz="1200">
                <a:solidFill>
                  <a:schemeClr val="dk1"/>
                </a:solidFill>
                <a:latin typeface="Albert Sans"/>
                <a:ea typeface="Albert Sans"/>
                <a:cs typeface="Albert Sans"/>
                <a:sym typeface="Albert Sans"/>
              </a:rPr>
              <a:t>of the pitch deck’s content</a:t>
            </a:r>
            <a:endParaRPr sz="1200">
              <a:solidFill>
                <a:schemeClr val="dk1"/>
              </a:solidFill>
              <a:latin typeface="Albert Sans"/>
              <a:ea typeface="Albert Sans"/>
              <a:cs typeface="Albert Sans"/>
              <a:sym typeface="Albert Sans"/>
            </a:endParaRPr>
          </a:p>
        </p:txBody>
      </p:sp>
      <p:sp>
        <p:nvSpPr>
          <p:cNvPr id="9565" name="Google Shape;9565;p44"/>
          <p:cNvSpPr txBox="1"/>
          <p:nvPr/>
        </p:nvSpPr>
        <p:spPr>
          <a:xfrm flipH="1">
            <a:off x="2754081" y="186257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Engage the audience with a concise and compelling </a:t>
            </a:r>
            <a:r>
              <a:rPr lang="en" sz="1200" b="1">
                <a:solidFill>
                  <a:schemeClr val="dk1"/>
                </a:solidFill>
                <a:latin typeface="Albert Sans"/>
                <a:ea typeface="Albert Sans"/>
                <a:cs typeface="Albert Sans"/>
                <a:sym typeface="Albert Sans"/>
              </a:rPr>
              <a:t>company introduction</a:t>
            </a:r>
            <a:endParaRPr sz="1200" b="1">
              <a:solidFill>
                <a:schemeClr val="dk1"/>
              </a:solidFill>
              <a:latin typeface="Albert Sans"/>
              <a:ea typeface="Albert Sans"/>
              <a:cs typeface="Albert Sans"/>
              <a:sym typeface="Albert Sans"/>
            </a:endParaRPr>
          </a:p>
        </p:txBody>
      </p:sp>
      <p:sp>
        <p:nvSpPr>
          <p:cNvPr id="9566" name="Google Shape;9566;p44"/>
          <p:cNvSpPr txBox="1"/>
          <p:nvPr/>
        </p:nvSpPr>
        <p:spPr>
          <a:xfrm flipH="1">
            <a:off x="4645328" y="186257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Identify the target customer’s pain points and</a:t>
            </a:r>
            <a:r>
              <a:rPr lang="en" sz="1200" b="1">
                <a:solidFill>
                  <a:schemeClr val="dk1"/>
                </a:solidFill>
                <a:latin typeface="Albert Sans"/>
                <a:ea typeface="Albert Sans"/>
                <a:cs typeface="Albert Sans"/>
                <a:sym typeface="Albert Sans"/>
              </a:rPr>
              <a:t> challenges</a:t>
            </a:r>
            <a:r>
              <a:rPr lang="en" sz="1200">
                <a:solidFill>
                  <a:schemeClr val="dk1"/>
                </a:solidFill>
                <a:latin typeface="Albert Sans"/>
                <a:ea typeface="Albert Sans"/>
                <a:cs typeface="Albert Sans"/>
                <a:sym typeface="Albert Sans"/>
              </a:rPr>
              <a:t> in a brief manner</a:t>
            </a:r>
            <a:endParaRPr sz="1200">
              <a:solidFill>
                <a:schemeClr val="dk1"/>
              </a:solidFill>
              <a:latin typeface="Albert Sans"/>
              <a:ea typeface="Albert Sans"/>
              <a:cs typeface="Albert Sans"/>
              <a:sym typeface="Albert Sans"/>
            </a:endParaRPr>
          </a:p>
        </p:txBody>
      </p:sp>
      <p:sp>
        <p:nvSpPr>
          <p:cNvPr id="9567" name="Google Shape;9567;p44"/>
          <p:cNvSpPr txBox="1"/>
          <p:nvPr/>
        </p:nvSpPr>
        <p:spPr>
          <a:xfrm flipH="1">
            <a:off x="6536325" y="186257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Describe how your product or service can </a:t>
            </a:r>
            <a:r>
              <a:rPr lang="en" sz="1200" b="1">
                <a:solidFill>
                  <a:schemeClr val="dk1"/>
                </a:solidFill>
                <a:latin typeface="Albert Sans"/>
                <a:ea typeface="Albert Sans"/>
                <a:cs typeface="Albert Sans"/>
                <a:sym typeface="Albert Sans"/>
              </a:rPr>
              <a:t>solve the problem</a:t>
            </a:r>
            <a:endParaRPr sz="1200" b="1">
              <a:solidFill>
                <a:schemeClr val="dk1"/>
              </a:solidFill>
              <a:latin typeface="Albert Sans"/>
              <a:ea typeface="Albert Sans"/>
              <a:cs typeface="Albert Sans"/>
              <a:sym typeface="Albert Sans"/>
            </a:endParaRPr>
          </a:p>
        </p:txBody>
      </p:sp>
      <p:sp>
        <p:nvSpPr>
          <p:cNvPr id="9568" name="Google Shape;9568;p44"/>
          <p:cNvSpPr txBox="1"/>
          <p:nvPr/>
        </p:nvSpPr>
        <p:spPr>
          <a:xfrm flipH="1">
            <a:off x="862584" y="369702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Highlight the unique value proposition and </a:t>
            </a:r>
            <a:r>
              <a:rPr lang="en" sz="1200" b="1">
                <a:solidFill>
                  <a:schemeClr val="dk1"/>
                </a:solidFill>
                <a:latin typeface="Albert Sans"/>
                <a:ea typeface="Albert Sans"/>
                <a:cs typeface="Albert Sans"/>
                <a:sym typeface="Albert Sans"/>
              </a:rPr>
              <a:t>benefits </a:t>
            </a:r>
            <a:r>
              <a:rPr lang="en" sz="1200">
                <a:solidFill>
                  <a:schemeClr val="dk1"/>
                </a:solidFill>
                <a:latin typeface="Albert Sans"/>
                <a:ea typeface="Albert Sans"/>
                <a:cs typeface="Albert Sans"/>
                <a:sym typeface="Albert Sans"/>
              </a:rPr>
              <a:t>of your solution</a:t>
            </a:r>
            <a:endParaRPr sz="1200">
              <a:solidFill>
                <a:schemeClr val="dk1"/>
              </a:solidFill>
              <a:latin typeface="Albert Sans"/>
              <a:ea typeface="Albert Sans"/>
              <a:cs typeface="Albert Sans"/>
              <a:sym typeface="Albert Sans"/>
            </a:endParaRPr>
          </a:p>
        </p:txBody>
      </p:sp>
      <p:sp>
        <p:nvSpPr>
          <p:cNvPr id="9569" name="Google Shape;9569;p44"/>
          <p:cNvSpPr txBox="1"/>
          <p:nvPr/>
        </p:nvSpPr>
        <p:spPr>
          <a:xfrm flipH="1">
            <a:off x="2753331" y="3697025"/>
            <a:ext cx="17466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Albert Sans"/>
                <a:ea typeface="Albert Sans"/>
                <a:cs typeface="Albert Sans"/>
                <a:sym typeface="Albert Sans"/>
              </a:rPr>
              <a:t>Analyze </a:t>
            </a:r>
            <a:r>
              <a:rPr lang="en" sz="1200">
                <a:solidFill>
                  <a:schemeClr val="dk1"/>
                </a:solidFill>
                <a:latin typeface="Albert Sans"/>
                <a:ea typeface="Albert Sans"/>
                <a:cs typeface="Albert Sans"/>
                <a:sym typeface="Albert Sans"/>
              </a:rPr>
              <a:t>the target market size, growth potential, and competition briefly</a:t>
            </a:r>
            <a:endParaRPr sz="1200">
              <a:solidFill>
                <a:schemeClr val="dk1"/>
              </a:solidFill>
              <a:latin typeface="Albert Sans"/>
              <a:ea typeface="Albert Sans"/>
              <a:cs typeface="Albert Sans"/>
              <a:sym typeface="Albert Sans"/>
            </a:endParaRPr>
          </a:p>
        </p:txBody>
      </p:sp>
      <p:sp>
        <p:nvSpPr>
          <p:cNvPr id="9570" name="Google Shape;9570;p44"/>
          <p:cNvSpPr txBox="1"/>
          <p:nvPr/>
        </p:nvSpPr>
        <p:spPr>
          <a:xfrm flipH="1">
            <a:off x="4645578" y="369702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Explain your financial needs and briefly outline your </a:t>
            </a:r>
            <a:r>
              <a:rPr lang="en" sz="1200" b="1">
                <a:solidFill>
                  <a:schemeClr val="dk1"/>
                </a:solidFill>
                <a:latin typeface="Albert Sans"/>
                <a:ea typeface="Albert Sans"/>
                <a:cs typeface="Albert Sans"/>
                <a:sym typeface="Albert Sans"/>
              </a:rPr>
              <a:t>funding allocation</a:t>
            </a:r>
            <a:endParaRPr sz="1200" b="1">
              <a:solidFill>
                <a:schemeClr val="dk1"/>
              </a:solidFill>
              <a:latin typeface="Albert Sans"/>
              <a:ea typeface="Albert Sans"/>
              <a:cs typeface="Albert Sans"/>
              <a:sym typeface="Albert Sans"/>
            </a:endParaRPr>
          </a:p>
        </p:txBody>
      </p:sp>
      <p:sp>
        <p:nvSpPr>
          <p:cNvPr id="9571" name="Google Shape;9571;p44"/>
          <p:cNvSpPr txBox="1"/>
          <p:nvPr/>
        </p:nvSpPr>
        <p:spPr>
          <a:xfrm flipH="1">
            <a:off x="6536325" y="3697025"/>
            <a:ext cx="17451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End with a clear and concise </a:t>
            </a:r>
            <a:r>
              <a:rPr lang="en" sz="1200" b="1">
                <a:solidFill>
                  <a:schemeClr val="dk1"/>
                </a:solidFill>
                <a:latin typeface="Albert Sans"/>
                <a:ea typeface="Albert Sans"/>
                <a:cs typeface="Albert Sans"/>
                <a:sym typeface="Albert Sans"/>
              </a:rPr>
              <a:t>call to action</a:t>
            </a:r>
            <a:endParaRPr sz="1200" b="1">
              <a:solidFill>
                <a:schemeClr val="dk1"/>
              </a:solidFill>
              <a:latin typeface="Albert Sans"/>
              <a:ea typeface="Albert Sans"/>
              <a:cs typeface="Albert Sans"/>
              <a:sym typeface="Albert Sans"/>
            </a:endParaRPr>
          </a:p>
        </p:txBody>
      </p:sp>
      <p:sp>
        <p:nvSpPr>
          <p:cNvPr id="9572" name="Google Shape;9572;p44"/>
          <p:cNvSpPr txBox="1"/>
          <p:nvPr/>
        </p:nvSpPr>
        <p:spPr>
          <a:xfrm>
            <a:off x="1226325" y="136667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01</a:t>
            </a:r>
            <a:endParaRPr sz="1800">
              <a:solidFill>
                <a:schemeClr val="lt1"/>
              </a:solidFill>
              <a:latin typeface="Audiowide"/>
              <a:ea typeface="Audiowide"/>
              <a:cs typeface="Audiowide"/>
              <a:sym typeface="Audiowide"/>
            </a:endParaRPr>
          </a:p>
        </p:txBody>
      </p:sp>
      <p:sp>
        <p:nvSpPr>
          <p:cNvPr id="9573" name="Google Shape;9573;p44"/>
          <p:cNvSpPr txBox="1"/>
          <p:nvPr/>
        </p:nvSpPr>
        <p:spPr>
          <a:xfrm>
            <a:off x="3117700" y="136667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02</a:t>
            </a:r>
            <a:endParaRPr sz="1800">
              <a:solidFill>
                <a:schemeClr val="lt1"/>
              </a:solidFill>
              <a:latin typeface="Audiowide"/>
              <a:ea typeface="Audiowide"/>
              <a:cs typeface="Audiowide"/>
              <a:sym typeface="Audiowide"/>
            </a:endParaRPr>
          </a:p>
        </p:txBody>
      </p:sp>
      <p:sp>
        <p:nvSpPr>
          <p:cNvPr id="9574" name="Google Shape;9574;p44"/>
          <p:cNvSpPr txBox="1"/>
          <p:nvPr/>
        </p:nvSpPr>
        <p:spPr>
          <a:xfrm>
            <a:off x="5009075" y="136667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03</a:t>
            </a:r>
            <a:endParaRPr sz="1800">
              <a:solidFill>
                <a:schemeClr val="lt1"/>
              </a:solidFill>
              <a:latin typeface="Audiowide"/>
              <a:ea typeface="Audiowide"/>
              <a:cs typeface="Audiowide"/>
              <a:sym typeface="Audiowide"/>
            </a:endParaRPr>
          </a:p>
        </p:txBody>
      </p:sp>
      <p:sp>
        <p:nvSpPr>
          <p:cNvPr id="9575" name="Google Shape;9575;p44"/>
          <p:cNvSpPr txBox="1"/>
          <p:nvPr/>
        </p:nvSpPr>
        <p:spPr>
          <a:xfrm>
            <a:off x="6900450" y="136667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04</a:t>
            </a:r>
            <a:endParaRPr sz="1800">
              <a:solidFill>
                <a:schemeClr val="lt1"/>
              </a:solidFill>
              <a:latin typeface="Audiowide"/>
              <a:ea typeface="Audiowide"/>
              <a:cs typeface="Audiowide"/>
              <a:sym typeface="Audiowide"/>
            </a:endParaRPr>
          </a:p>
        </p:txBody>
      </p:sp>
      <p:sp>
        <p:nvSpPr>
          <p:cNvPr id="9576" name="Google Shape;9576;p44"/>
          <p:cNvSpPr txBox="1"/>
          <p:nvPr/>
        </p:nvSpPr>
        <p:spPr>
          <a:xfrm>
            <a:off x="1226325" y="320112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05</a:t>
            </a:r>
            <a:endParaRPr sz="1800">
              <a:solidFill>
                <a:schemeClr val="lt1"/>
              </a:solidFill>
              <a:latin typeface="Audiowide"/>
              <a:ea typeface="Audiowide"/>
              <a:cs typeface="Audiowide"/>
              <a:sym typeface="Audiowide"/>
            </a:endParaRPr>
          </a:p>
        </p:txBody>
      </p:sp>
      <p:sp>
        <p:nvSpPr>
          <p:cNvPr id="9577" name="Google Shape;9577;p44"/>
          <p:cNvSpPr txBox="1"/>
          <p:nvPr/>
        </p:nvSpPr>
        <p:spPr>
          <a:xfrm>
            <a:off x="3117700" y="320112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06</a:t>
            </a:r>
            <a:endParaRPr sz="1800">
              <a:solidFill>
                <a:schemeClr val="lt1"/>
              </a:solidFill>
              <a:latin typeface="Audiowide"/>
              <a:ea typeface="Audiowide"/>
              <a:cs typeface="Audiowide"/>
              <a:sym typeface="Audiowide"/>
            </a:endParaRPr>
          </a:p>
        </p:txBody>
      </p:sp>
      <p:sp>
        <p:nvSpPr>
          <p:cNvPr id="9578" name="Google Shape;9578;p44"/>
          <p:cNvSpPr txBox="1"/>
          <p:nvPr/>
        </p:nvSpPr>
        <p:spPr>
          <a:xfrm>
            <a:off x="5009075" y="320112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07</a:t>
            </a:r>
            <a:endParaRPr sz="1800">
              <a:solidFill>
                <a:schemeClr val="lt1"/>
              </a:solidFill>
              <a:latin typeface="Audiowide"/>
              <a:ea typeface="Audiowide"/>
              <a:cs typeface="Audiowide"/>
              <a:sym typeface="Audiowide"/>
            </a:endParaRPr>
          </a:p>
        </p:txBody>
      </p:sp>
      <p:sp>
        <p:nvSpPr>
          <p:cNvPr id="9579" name="Google Shape;9579;p44"/>
          <p:cNvSpPr txBox="1"/>
          <p:nvPr/>
        </p:nvSpPr>
        <p:spPr>
          <a:xfrm>
            <a:off x="6900450" y="3201125"/>
            <a:ext cx="1017600" cy="419700"/>
          </a:xfrm>
          <a:prstGeom prst="rect">
            <a:avLst/>
          </a:prstGeom>
          <a:solidFill>
            <a:schemeClr val="accen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08</a:t>
            </a:r>
            <a:endParaRPr sz="1800">
              <a:solidFill>
                <a:schemeClr val="lt1"/>
              </a:solidFill>
              <a:latin typeface="Audiowide"/>
              <a:ea typeface="Audiowide"/>
              <a:cs typeface="Audiowide"/>
              <a:sym typeface="Audiowide"/>
            </a:endParaRPr>
          </a:p>
        </p:txBody>
      </p:sp>
      <p:cxnSp>
        <p:nvCxnSpPr>
          <p:cNvPr id="9580" name="Google Shape;9580;p44"/>
          <p:cNvCxnSpPr>
            <a:stCxn id="9572" idx="3"/>
            <a:endCxn id="9573" idx="1"/>
          </p:cNvCxnSpPr>
          <p:nvPr/>
        </p:nvCxnSpPr>
        <p:spPr>
          <a:xfrm>
            <a:off x="2243925" y="157652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1" name="Google Shape;9581;p44"/>
          <p:cNvCxnSpPr>
            <a:stCxn id="9573" idx="3"/>
            <a:endCxn id="9574" idx="1"/>
          </p:cNvCxnSpPr>
          <p:nvPr/>
        </p:nvCxnSpPr>
        <p:spPr>
          <a:xfrm>
            <a:off x="4135300" y="157652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2" name="Google Shape;9582;p44"/>
          <p:cNvCxnSpPr>
            <a:stCxn id="9574" idx="3"/>
            <a:endCxn id="9575" idx="1"/>
          </p:cNvCxnSpPr>
          <p:nvPr/>
        </p:nvCxnSpPr>
        <p:spPr>
          <a:xfrm>
            <a:off x="6026675" y="157652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3" name="Google Shape;9583;p44"/>
          <p:cNvCxnSpPr>
            <a:stCxn id="9575" idx="3"/>
            <a:endCxn id="9576" idx="1"/>
          </p:cNvCxnSpPr>
          <p:nvPr/>
        </p:nvCxnSpPr>
        <p:spPr>
          <a:xfrm flipH="1">
            <a:off x="1226250" y="1576525"/>
            <a:ext cx="6691800" cy="1834500"/>
          </a:xfrm>
          <a:prstGeom prst="bentConnector5">
            <a:avLst>
              <a:gd name="adj1" fmla="val -7637"/>
              <a:gd name="adj2" fmla="val 68711"/>
              <a:gd name="adj3" fmla="val 107611"/>
            </a:avLst>
          </a:prstGeom>
          <a:noFill/>
          <a:ln w="9525" cap="flat" cmpd="sng">
            <a:solidFill>
              <a:schemeClr val="accent2"/>
            </a:solidFill>
            <a:prstDash val="solid"/>
            <a:round/>
            <a:headEnd type="none" w="med" len="med"/>
            <a:tailEnd type="none" w="med" len="med"/>
          </a:ln>
        </p:spPr>
      </p:cxnSp>
      <p:cxnSp>
        <p:nvCxnSpPr>
          <p:cNvPr id="9584" name="Google Shape;9584;p44"/>
          <p:cNvCxnSpPr>
            <a:stCxn id="9576" idx="3"/>
            <a:endCxn id="9577" idx="1"/>
          </p:cNvCxnSpPr>
          <p:nvPr/>
        </p:nvCxnSpPr>
        <p:spPr>
          <a:xfrm>
            <a:off x="2243925" y="341097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5" name="Google Shape;9585;p44"/>
          <p:cNvCxnSpPr>
            <a:stCxn id="9577" idx="3"/>
            <a:endCxn id="9578" idx="1"/>
          </p:cNvCxnSpPr>
          <p:nvPr/>
        </p:nvCxnSpPr>
        <p:spPr>
          <a:xfrm>
            <a:off x="4135300" y="341097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6" name="Google Shape;9586;p44"/>
          <p:cNvCxnSpPr>
            <a:stCxn id="9578" idx="3"/>
            <a:endCxn id="9579" idx="1"/>
          </p:cNvCxnSpPr>
          <p:nvPr/>
        </p:nvCxnSpPr>
        <p:spPr>
          <a:xfrm>
            <a:off x="6026675" y="3410975"/>
            <a:ext cx="873900" cy="0"/>
          </a:xfrm>
          <a:prstGeom prst="straightConnector1">
            <a:avLst/>
          </a:prstGeom>
          <a:noFill/>
          <a:ln w="9525" cap="flat" cmpd="sng">
            <a:solidFill>
              <a:schemeClr val="accent2"/>
            </a:solidFill>
            <a:prstDash val="solid"/>
            <a:round/>
            <a:headEnd type="none" w="med" len="med"/>
            <a:tailEnd type="none" w="med" len="med"/>
          </a:ln>
        </p:spPr>
      </p:cxnSp>
      <p:cxnSp>
        <p:nvCxnSpPr>
          <p:cNvPr id="9587" name="Google Shape;9587;p44"/>
          <p:cNvCxnSpPr>
            <a:stCxn id="9579" idx="3"/>
          </p:cNvCxnSpPr>
          <p:nvPr/>
        </p:nvCxnSpPr>
        <p:spPr>
          <a:xfrm>
            <a:off x="7918050" y="3410975"/>
            <a:ext cx="357300" cy="0"/>
          </a:xfrm>
          <a:prstGeom prst="straightConnector1">
            <a:avLst/>
          </a:prstGeom>
          <a:noFill/>
          <a:ln w="9525" cap="flat" cmpd="sng">
            <a:solidFill>
              <a:schemeClr val="accent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9591"/>
        <p:cNvGrpSpPr/>
        <p:nvPr/>
      </p:nvGrpSpPr>
      <p:grpSpPr>
        <a:xfrm>
          <a:off x="0" y="0"/>
          <a:ext cx="0" cy="0"/>
          <a:chOff x="0" y="0"/>
          <a:chExt cx="0" cy="0"/>
        </a:xfrm>
      </p:grpSpPr>
      <p:sp>
        <p:nvSpPr>
          <p:cNvPr id="9592" name="Google Shape;959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9593" name="Google Shape;9593;p45"/>
          <p:cNvSpPr txBox="1"/>
          <p:nvPr/>
        </p:nvSpPr>
        <p:spPr>
          <a:xfrm>
            <a:off x="3899650" y="1251950"/>
            <a:ext cx="1435500" cy="440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Audiowide"/>
                <a:ea typeface="Audiowide"/>
                <a:cs typeface="Audiowide"/>
                <a:sym typeface="Audiowide"/>
              </a:rPr>
              <a:t>Jane Doe</a:t>
            </a:r>
            <a:endParaRPr sz="1000">
              <a:solidFill>
                <a:schemeClr val="lt1"/>
              </a:solidFill>
              <a:latin typeface="Audiowide"/>
              <a:ea typeface="Audiowide"/>
              <a:cs typeface="Audiowide"/>
              <a:sym typeface="Audiowide"/>
            </a:endParaRPr>
          </a:p>
          <a:p>
            <a:pPr marL="0" lvl="0" indent="0" algn="ctr" rtl="0">
              <a:spcBef>
                <a:spcPts val="0"/>
              </a:spcBef>
              <a:spcAft>
                <a:spcPts val="0"/>
              </a:spcAft>
              <a:buNone/>
            </a:pPr>
            <a:r>
              <a:rPr lang="en" sz="1000">
                <a:solidFill>
                  <a:schemeClr val="lt1"/>
                </a:solidFill>
                <a:latin typeface="Albert Sans"/>
                <a:ea typeface="Albert Sans"/>
                <a:cs typeface="Albert Sans"/>
                <a:sym typeface="Albert Sans"/>
              </a:rPr>
              <a:t>CEO</a:t>
            </a:r>
            <a:endParaRPr sz="1000">
              <a:solidFill>
                <a:schemeClr val="lt1"/>
              </a:solidFill>
              <a:latin typeface="Albert Sans"/>
              <a:ea typeface="Albert Sans"/>
              <a:cs typeface="Albert Sans"/>
              <a:sym typeface="Albert Sans"/>
            </a:endParaRPr>
          </a:p>
        </p:txBody>
      </p:sp>
      <p:sp>
        <p:nvSpPr>
          <p:cNvPr id="9594" name="Google Shape;9594;p45"/>
          <p:cNvSpPr txBox="1"/>
          <p:nvPr/>
        </p:nvSpPr>
        <p:spPr>
          <a:xfrm>
            <a:off x="3070675" y="2096927"/>
            <a:ext cx="1435500" cy="440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Audiowide"/>
                <a:ea typeface="Audiowide"/>
                <a:cs typeface="Audiowide"/>
                <a:sym typeface="Audiowide"/>
              </a:rPr>
              <a:t>John Smith</a:t>
            </a:r>
            <a:endParaRPr sz="1000">
              <a:solidFill>
                <a:schemeClr val="lt1"/>
              </a:solidFill>
              <a:latin typeface="Audiowide"/>
              <a:ea typeface="Audiowide"/>
              <a:cs typeface="Audiowide"/>
              <a:sym typeface="Audiowide"/>
            </a:endParaRPr>
          </a:p>
          <a:p>
            <a:pPr marL="0" lvl="0" indent="0" algn="ctr" rtl="0">
              <a:spcBef>
                <a:spcPts val="0"/>
              </a:spcBef>
              <a:spcAft>
                <a:spcPts val="0"/>
              </a:spcAft>
              <a:buNone/>
            </a:pPr>
            <a:r>
              <a:rPr lang="en" sz="1000">
                <a:solidFill>
                  <a:schemeClr val="lt1"/>
                </a:solidFill>
                <a:latin typeface="Albert Sans"/>
                <a:ea typeface="Albert Sans"/>
                <a:cs typeface="Albert Sans"/>
                <a:sym typeface="Albert Sans"/>
              </a:rPr>
              <a:t>Department Head</a:t>
            </a:r>
            <a:endParaRPr sz="1000">
              <a:solidFill>
                <a:schemeClr val="lt1"/>
              </a:solidFill>
              <a:latin typeface="Albert Sans"/>
              <a:ea typeface="Albert Sans"/>
              <a:cs typeface="Albert Sans"/>
              <a:sym typeface="Albert Sans"/>
            </a:endParaRPr>
          </a:p>
        </p:txBody>
      </p:sp>
      <p:sp>
        <p:nvSpPr>
          <p:cNvPr id="9595" name="Google Shape;9595;p45"/>
          <p:cNvSpPr txBox="1"/>
          <p:nvPr/>
        </p:nvSpPr>
        <p:spPr>
          <a:xfrm>
            <a:off x="4637824" y="2096927"/>
            <a:ext cx="1435500" cy="440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latin typeface="Audiowide"/>
                <a:ea typeface="Audiowide"/>
                <a:cs typeface="Audiowide"/>
                <a:sym typeface="Audiowide"/>
              </a:rPr>
              <a:t>Maya Wilson</a:t>
            </a:r>
            <a:endParaRPr sz="1000">
              <a:solidFill>
                <a:schemeClr val="lt1"/>
              </a:solidFill>
              <a:latin typeface="Audiowide"/>
              <a:ea typeface="Audiowide"/>
              <a:cs typeface="Audiowide"/>
              <a:sym typeface="Audiowide"/>
            </a:endParaRPr>
          </a:p>
          <a:p>
            <a:pPr marL="0" lvl="0" indent="0" algn="ctr" rtl="0">
              <a:spcBef>
                <a:spcPts val="0"/>
              </a:spcBef>
              <a:spcAft>
                <a:spcPts val="0"/>
              </a:spcAft>
              <a:buNone/>
            </a:pPr>
            <a:r>
              <a:rPr lang="en" sz="1000">
                <a:solidFill>
                  <a:schemeClr val="lt1"/>
                </a:solidFill>
                <a:latin typeface="Albert Sans"/>
                <a:ea typeface="Albert Sans"/>
                <a:cs typeface="Albert Sans"/>
                <a:sym typeface="Albert Sans"/>
              </a:rPr>
              <a:t>Department Head</a:t>
            </a:r>
            <a:endParaRPr sz="1000">
              <a:solidFill>
                <a:schemeClr val="lt1"/>
              </a:solidFill>
              <a:latin typeface="Albert Sans"/>
              <a:ea typeface="Albert Sans"/>
              <a:cs typeface="Albert Sans"/>
              <a:sym typeface="Albert Sans"/>
            </a:endParaRPr>
          </a:p>
        </p:txBody>
      </p:sp>
      <p:sp>
        <p:nvSpPr>
          <p:cNvPr id="9596" name="Google Shape;9596;p45"/>
          <p:cNvSpPr txBox="1"/>
          <p:nvPr/>
        </p:nvSpPr>
        <p:spPr>
          <a:xfrm>
            <a:off x="6204929" y="2995750"/>
            <a:ext cx="1435500" cy="440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Steven Ander</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Manager</a:t>
            </a:r>
            <a:endParaRPr sz="1000" b="1">
              <a:solidFill>
                <a:schemeClr val="dk1"/>
              </a:solidFill>
              <a:latin typeface="Albert Sans"/>
              <a:ea typeface="Albert Sans"/>
              <a:cs typeface="Albert Sans"/>
              <a:sym typeface="Albert Sans"/>
            </a:endParaRPr>
          </a:p>
        </p:txBody>
      </p:sp>
      <p:sp>
        <p:nvSpPr>
          <p:cNvPr id="9597" name="Google Shape;9597;p45"/>
          <p:cNvSpPr txBox="1"/>
          <p:nvPr/>
        </p:nvSpPr>
        <p:spPr>
          <a:xfrm>
            <a:off x="4637815" y="2995750"/>
            <a:ext cx="1435500" cy="440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Sarah Williams</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Manager</a:t>
            </a:r>
            <a:endParaRPr sz="1000" b="1">
              <a:solidFill>
                <a:schemeClr val="dk1"/>
              </a:solidFill>
              <a:latin typeface="Albert Sans"/>
              <a:ea typeface="Albert Sans"/>
              <a:cs typeface="Albert Sans"/>
              <a:sym typeface="Albert Sans"/>
            </a:endParaRPr>
          </a:p>
        </p:txBody>
      </p:sp>
      <p:sp>
        <p:nvSpPr>
          <p:cNvPr id="9598" name="Google Shape;9598;p45"/>
          <p:cNvSpPr txBox="1"/>
          <p:nvPr/>
        </p:nvSpPr>
        <p:spPr>
          <a:xfrm>
            <a:off x="3070689" y="2995750"/>
            <a:ext cx="1435500" cy="440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Richard Taylor</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Manager</a:t>
            </a:r>
            <a:endParaRPr sz="1000" b="1">
              <a:solidFill>
                <a:schemeClr val="dk1"/>
              </a:solidFill>
              <a:latin typeface="Albert Sans"/>
              <a:ea typeface="Albert Sans"/>
              <a:cs typeface="Albert Sans"/>
              <a:sym typeface="Albert Sans"/>
            </a:endParaRPr>
          </a:p>
        </p:txBody>
      </p:sp>
      <p:sp>
        <p:nvSpPr>
          <p:cNvPr id="9599" name="Google Shape;9599;p45"/>
          <p:cNvSpPr txBox="1"/>
          <p:nvPr/>
        </p:nvSpPr>
        <p:spPr>
          <a:xfrm>
            <a:off x="1532200" y="2995750"/>
            <a:ext cx="1435500" cy="440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Emma Miller</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Manager</a:t>
            </a:r>
            <a:endParaRPr sz="1000">
              <a:solidFill>
                <a:schemeClr val="dk1"/>
              </a:solidFill>
              <a:latin typeface="Albert Sans"/>
              <a:ea typeface="Albert Sans"/>
              <a:cs typeface="Albert Sans"/>
              <a:sym typeface="Albert Sans"/>
            </a:endParaRPr>
          </a:p>
        </p:txBody>
      </p:sp>
      <p:sp>
        <p:nvSpPr>
          <p:cNvPr id="9600" name="Google Shape;9600;p45"/>
          <p:cNvSpPr txBox="1"/>
          <p:nvPr/>
        </p:nvSpPr>
        <p:spPr>
          <a:xfrm>
            <a:off x="5421375" y="3840724"/>
            <a:ext cx="1435500" cy="44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William Young</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Employee</a:t>
            </a:r>
            <a:endParaRPr sz="1000" b="1">
              <a:solidFill>
                <a:schemeClr val="dk1"/>
              </a:solidFill>
              <a:latin typeface="Albert Sans"/>
              <a:ea typeface="Albert Sans"/>
              <a:cs typeface="Albert Sans"/>
              <a:sym typeface="Albert Sans"/>
            </a:endParaRPr>
          </a:p>
        </p:txBody>
      </p:sp>
      <p:sp>
        <p:nvSpPr>
          <p:cNvPr id="9601" name="Google Shape;9601;p45"/>
          <p:cNvSpPr txBox="1"/>
          <p:nvPr/>
        </p:nvSpPr>
        <p:spPr>
          <a:xfrm>
            <a:off x="3854250" y="3840724"/>
            <a:ext cx="1435500" cy="44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James Scott</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Employee</a:t>
            </a:r>
            <a:endParaRPr sz="1000" b="1">
              <a:solidFill>
                <a:schemeClr val="dk1"/>
              </a:solidFill>
              <a:latin typeface="Albert Sans"/>
              <a:ea typeface="Albert Sans"/>
              <a:cs typeface="Albert Sans"/>
              <a:sym typeface="Albert Sans"/>
            </a:endParaRPr>
          </a:p>
        </p:txBody>
      </p:sp>
      <p:sp>
        <p:nvSpPr>
          <p:cNvPr id="9602" name="Google Shape;9602;p45"/>
          <p:cNvSpPr txBox="1"/>
          <p:nvPr/>
        </p:nvSpPr>
        <p:spPr>
          <a:xfrm>
            <a:off x="2287125" y="3840724"/>
            <a:ext cx="1435500" cy="44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Michelle García</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Employee</a:t>
            </a:r>
            <a:endParaRPr sz="1000" b="1">
              <a:solidFill>
                <a:schemeClr val="dk1"/>
              </a:solidFill>
              <a:latin typeface="Albert Sans"/>
              <a:ea typeface="Albert Sans"/>
              <a:cs typeface="Albert Sans"/>
              <a:sym typeface="Albert Sans"/>
            </a:endParaRPr>
          </a:p>
        </p:txBody>
      </p:sp>
      <p:sp>
        <p:nvSpPr>
          <p:cNvPr id="9603" name="Google Shape;9603;p45"/>
          <p:cNvSpPr txBox="1"/>
          <p:nvPr/>
        </p:nvSpPr>
        <p:spPr>
          <a:xfrm>
            <a:off x="720000" y="3840724"/>
            <a:ext cx="1435500" cy="44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Brian Clark</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Employee</a:t>
            </a:r>
            <a:endParaRPr sz="1000">
              <a:solidFill>
                <a:schemeClr val="dk1"/>
              </a:solidFill>
              <a:latin typeface="Albert Sans"/>
              <a:ea typeface="Albert Sans"/>
              <a:cs typeface="Albert Sans"/>
              <a:sym typeface="Albert Sans"/>
            </a:endParaRPr>
          </a:p>
        </p:txBody>
      </p:sp>
      <p:sp>
        <p:nvSpPr>
          <p:cNvPr id="9604" name="Google Shape;9604;p45"/>
          <p:cNvSpPr txBox="1"/>
          <p:nvPr/>
        </p:nvSpPr>
        <p:spPr>
          <a:xfrm>
            <a:off x="6988500" y="3840724"/>
            <a:ext cx="1435500" cy="440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udiowide"/>
                <a:ea typeface="Audiowide"/>
                <a:cs typeface="Audiowide"/>
                <a:sym typeface="Audiowide"/>
              </a:rPr>
              <a:t>Alan Turner</a:t>
            </a:r>
            <a:endParaRPr sz="1000">
              <a:solidFill>
                <a:schemeClr val="dk1"/>
              </a:solidFill>
              <a:latin typeface="Audiowide"/>
              <a:ea typeface="Audiowide"/>
              <a:cs typeface="Audiowide"/>
              <a:sym typeface="Audiowide"/>
            </a:endParaRPr>
          </a:p>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Employee</a:t>
            </a:r>
            <a:endParaRPr sz="1000" b="1">
              <a:solidFill>
                <a:schemeClr val="dk1"/>
              </a:solidFill>
              <a:latin typeface="Albert Sans"/>
              <a:ea typeface="Albert Sans"/>
              <a:cs typeface="Albert Sans"/>
              <a:sym typeface="Albert Sans"/>
            </a:endParaRPr>
          </a:p>
        </p:txBody>
      </p:sp>
      <p:cxnSp>
        <p:nvCxnSpPr>
          <p:cNvPr id="9605" name="Google Shape;9605;p45"/>
          <p:cNvCxnSpPr>
            <a:stCxn id="9593" idx="2"/>
            <a:endCxn id="9594" idx="0"/>
          </p:cNvCxnSpPr>
          <p:nvPr/>
        </p:nvCxnSpPr>
        <p:spPr>
          <a:xfrm rot="5400000">
            <a:off x="4000450" y="1480100"/>
            <a:ext cx="405000" cy="828900"/>
          </a:xfrm>
          <a:prstGeom prst="bentConnector3">
            <a:avLst>
              <a:gd name="adj1" fmla="val 49985"/>
            </a:avLst>
          </a:prstGeom>
          <a:noFill/>
          <a:ln w="9525" cap="flat" cmpd="sng">
            <a:solidFill>
              <a:schemeClr val="accent2"/>
            </a:solidFill>
            <a:prstDash val="solid"/>
            <a:round/>
            <a:headEnd type="none" w="med" len="med"/>
            <a:tailEnd type="none" w="med" len="med"/>
          </a:ln>
        </p:spPr>
      </p:cxnSp>
      <p:cxnSp>
        <p:nvCxnSpPr>
          <p:cNvPr id="9606" name="Google Shape;9606;p45"/>
          <p:cNvCxnSpPr>
            <a:stCxn id="9593" idx="2"/>
            <a:endCxn id="9595" idx="0"/>
          </p:cNvCxnSpPr>
          <p:nvPr/>
        </p:nvCxnSpPr>
        <p:spPr>
          <a:xfrm rot="-5400000" flipH="1">
            <a:off x="4784050" y="1525400"/>
            <a:ext cx="405000" cy="738300"/>
          </a:xfrm>
          <a:prstGeom prst="bentConnector3">
            <a:avLst>
              <a:gd name="adj1" fmla="val 49985"/>
            </a:avLst>
          </a:prstGeom>
          <a:noFill/>
          <a:ln w="9525" cap="flat" cmpd="sng">
            <a:solidFill>
              <a:schemeClr val="accent2"/>
            </a:solidFill>
            <a:prstDash val="solid"/>
            <a:round/>
            <a:headEnd type="none" w="med" len="med"/>
            <a:tailEnd type="none" w="med" len="med"/>
          </a:ln>
        </p:spPr>
      </p:cxnSp>
      <p:cxnSp>
        <p:nvCxnSpPr>
          <p:cNvPr id="9607" name="Google Shape;9607;p45"/>
          <p:cNvCxnSpPr>
            <a:stCxn id="9594" idx="2"/>
            <a:endCxn id="9599" idx="0"/>
          </p:cNvCxnSpPr>
          <p:nvPr/>
        </p:nvCxnSpPr>
        <p:spPr>
          <a:xfrm rot="5400000">
            <a:off x="2789875" y="1997177"/>
            <a:ext cx="458700" cy="1538400"/>
          </a:xfrm>
          <a:prstGeom prst="bentConnector3">
            <a:avLst>
              <a:gd name="adj1" fmla="val 50003"/>
            </a:avLst>
          </a:prstGeom>
          <a:noFill/>
          <a:ln w="9525" cap="flat" cmpd="sng">
            <a:solidFill>
              <a:schemeClr val="accent2"/>
            </a:solidFill>
            <a:prstDash val="solid"/>
            <a:round/>
            <a:headEnd type="none" w="med" len="med"/>
            <a:tailEnd type="none" w="med" len="med"/>
          </a:ln>
        </p:spPr>
      </p:cxnSp>
      <p:cxnSp>
        <p:nvCxnSpPr>
          <p:cNvPr id="9608" name="Google Shape;9608;p45"/>
          <p:cNvCxnSpPr>
            <a:stCxn id="9594" idx="2"/>
            <a:endCxn id="9598" idx="0"/>
          </p:cNvCxnSpPr>
          <p:nvPr/>
        </p:nvCxnSpPr>
        <p:spPr>
          <a:xfrm rot="-5400000" flipH="1">
            <a:off x="3559375" y="2766077"/>
            <a:ext cx="458700" cy="600"/>
          </a:xfrm>
          <a:prstGeom prst="bentConnector3">
            <a:avLst>
              <a:gd name="adj1" fmla="val 50003"/>
            </a:avLst>
          </a:prstGeom>
          <a:noFill/>
          <a:ln w="9525" cap="flat" cmpd="sng">
            <a:solidFill>
              <a:schemeClr val="accent2"/>
            </a:solidFill>
            <a:prstDash val="solid"/>
            <a:round/>
            <a:headEnd type="none" w="med" len="med"/>
            <a:tailEnd type="none" w="med" len="med"/>
          </a:ln>
        </p:spPr>
      </p:cxnSp>
      <p:cxnSp>
        <p:nvCxnSpPr>
          <p:cNvPr id="9609" name="Google Shape;9609;p45"/>
          <p:cNvCxnSpPr>
            <a:stCxn id="9595" idx="2"/>
            <a:endCxn id="9597" idx="0"/>
          </p:cNvCxnSpPr>
          <p:nvPr/>
        </p:nvCxnSpPr>
        <p:spPr>
          <a:xfrm rot="-5400000" flipH="1">
            <a:off x="5126524" y="2766077"/>
            <a:ext cx="458700" cy="600"/>
          </a:xfrm>
          <a:prstGeom prst="bentConnector3">
            <a:avLst>
              <a:gd name="adj1" fmla="val 50003"/>
            </a:avLst>
          </a:prstGeom>
          <a:noFill/>
          <a:ln w="9525" cap="flat" cmpd="sng">
            <a:solidFill>
              <a:schemeClr val="accent2"/>
            </a:solidFill>
            <a:prstDash val="solid"/>
            <a:round/>
            <a:headEnd type="none" w="med" len="med"/>
            <a:tailEnd type="none" w="med" len="med"/>
          </a:ln>
        </p:spPr>
      </p:cxnSp>
      <p:cxnSp>
        <p:nvCxnSpPr>
          <p:cNvPr id="9610" name="Google Shape;9610;p45"/>
          <p:cNvCxnSpPr>
            <a:stCxn id="9595" idx="2"/>
            <a:endCxn id="9596" idx="0"/>
          </p:cNvCxnSpPr>
          <p:nvPr/>
        </p:nvCxnSpPr>
        <p:spPr>
          <a:xfrm rot="-5400000" flipH="1">
            <a:off x="5909824" y="1982777"/>
            <a:ext cx="458700" cy="1567200"/>
          </a:xfrm>
          <a:prstGeom prst="bentConnector3">
            <a:avLst>
              <a:gd name="adj1" fmla="val 50003"/>
            </a:avLst>
          </a:prstGeom>
          <a:noFill/>
          <a:ln w="9525" cap="flat" cmpd="sng">
            <a:solidFill>
              <a:schemeClr val="accent2"/>
            </a:solidFill>
            <a:prstDash val="solid"/>
            <a:round/>
            <a:headEnd type="none" w="med" len="med"/>
            <a:tailEnd type="none" w="med" len="med"/>
          </a:ln>
        </p:spPr>
      </p:cxnSp>
      <p:cxnSp>
        <p:nvCxnSpPr>
          <p:cNvPr id="9611" name="Google Shape;9611;p45"/>
          <p:cNvCxnSpPr>
            <a:stCxn id="9599" idx="2"/>
            <a:endCxn id="9603" idx="0"/>
          </p:cNvCxnSpPr>
          <p:nvPr/>
        </p:nvCxnSpPr>
        <p:spPr>
          <a:xfrm rot="5400000">
            <a:off x="1641400" y="3232300"/>
            <a:ext cx="405000" cy="812100"/>
          </a:xfrm>
          <a:prstGeom prst="bentConnector3">
            <a:avLst>
              <a:gd name="adj1" fmla="val 49984"/>
            </a:avLst>
          </a:prstGeom>
          <a:noFill/>
          <a:ln w="9525" cap="flat" cmpd="sng">
            <a:solidFill>
              <a:schemeClr val="accent2"/>
            </a:solidFill>
            <a:prstDash val="solid"/>
            <a:round/>
            <a:headEnd type="none" w="med" len="med"/>
            <a:tailEnd type="none" w="med" len="med"/>
          </a:ln>
        </p:spPr>
      </p:cxnSp>
      <p:cxnSp>
        <p:nvCxnSpPr>
          <p:cNvPr id="9612" name="Google Shape;9612;p45"/>
          <p:cNvCxnSpPr>
            <a:stCxn id="9599" idx="2"/>
            <a:endCxn id="9602" idx="0"/>
          </p:cNvCxnSpPr>
          <p:nvPr/>
        </p:nvCxnSpPr>
        <p:spPr>
          <a:xfrm rot="-5400000" flipH="1">
            <a:off x="2424850" y="3260950"/>
            <a:ext cx="405000" cy="754800"/>
          </a:xfrm>
          <a:prstGeom prst="bentConnector3">
            <a:avLst>
              <a:gd name="adj1" fmla="val 49984"/>
            </a:avLst>
          </a:prstGeom>
          <a:noFill/>
          <a:ln w="9525" cap="flat" cmpd="sng">
            <a:solidFill>
              <a:schemeClr val="accent2"/>
            </a:solidFill>
            <a:prstDash val="solid"/>
            <a:round/>
            <a:headEnd type="none" w="med" len="med"/>
            <a:tailEnd type="none" w="med" len="med"/>
          </a:ln>
        </p:spPr>
      </p:cxnSp>
      <p:cxnSp>
        <p:nvCxnSpPr>
          <p:cNvPr id="9613" name="Google Shape;9613;p45"/>
          <p:cNvCxnSpPr>
            <a:stCxn id="9597" idx="2"/>
            <a:endCxn id="9601" idx="0"/>
          </p:cNvCxnSpPr>
          <p:nvPr/>
        </p:nvCxnSpPr>
        <p:spPr>
          <a:xfrm rot="5400000">
            <a:off x="4761265" y="3246550"/>
            <a:ext cx="405000" cy="783600"/>
          </a:xfrm>
          <a:prstGeom prst="bentConnector3">
            <a:avLst>
              <a:gd name="adj1" fmla="val 49984"/>
            </a:avLst>
          </a:prstGeom>
          <a:noFill/>
          <a:ln w="9525" cap="flat" cmpd="sng">
            <a:solidFill>
              <a:schemeClr val="accent2"/>
            </a:solidFill>
            <a:prstDash val="solid"/>
            <a:round/>
            <a:headEnd type="none" w="med" len="med"/>
            <a:tailEnd type="none" w="med" len="med"/>
          </a:ln>
        </p:spPr>
      </p:cxnSp>
      <p:cxnSp>
        <p:nvCxnSpPr>
          <p:cNvPr id="9614" name="Google Shape;9614;p45"/>
          <p:cNvCxnSpPr>
            <a:stCxn id="9597" idx="2"/>
            <a:endCxn id="9600" idx="0"/>
          </p:cNvCxnSpPr>
          <p:nvPr/>
        </p:nvCxnSpPr>
        <p:spPr>
          <a:xfrm rot="-5400000" flipH="1">
            <a:off x="5544865" y="3246550"/>
            <a:ext cx="405000" cy="783600"/>
          </a:xfrm>
          <a:prstGeom prst="bentConnector3">
            <a:avLst>
              <a:gd name="adj1" fmla="val 49984"/>
            </a:avLst>
          </a:prstGeom>
          <a:noFill/>
          <a:ln w="9525" cap="flat" cmpd="sng">
            <a:solidFill>
              <a:schemeClr val="accent2"/>
            </a:solidFill>
            <a:prstDash val="solid"/>
            <a:round/>
            <a:headEnd type="none" w="med" len="med"/>
            <a:tailEnd type="none" w="med" len="med"/>
          </a:ln>
        </p:spPr>
      </p:cxnSp>
      <p:cxnSp>
        <p:nvCxnSpPr>
          <p:cNvPr id="9615" name="Google Shape;9615;p45"/>
          <p:cNvCxnSpPr>
            <a:stCxn id="9596" idx="2"/>
            <a:endCxn id="9604" idx="0"/>
          </p:cNvCxnSpPr>
          <p:nvPr/>
        </p:nvCxnSpPr>
        <p:spPr>
          <a:xfrm rot="-5400000" flipH="1">
            <a:off x="7111979" y="3246550"/>
            <a:ext cx="405000" cy="783600"/>
          </a:xfrm>
          <a:prstGeom prst="bentConnector3">
            <a:avLst>
              <a:gd name="adj1" fmla="val 49984"/>
            </a:avLst>
          </a:prstGeom>
          <a:noFill/>
          <a:ln w="9525" cap="flat" cmpd="sng">
            <a:solidFill>
              <a:schemeClr val="accent2"/>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9619"/>
        <p:cNvGrpSpPr/>
        <p:nvPr/>
      </p:nvGrpSpPr>
      <p:grpSpPr>
        <a:xfrm>
          <a:off x="0" y="0"/>
          <a:ext cx="0" cy="0"/>
          <a:chOff x="0" y="0"/>
          <a:chExt cx="0" cy="0"/>
        </a:xfrm>
      </p:grpSpPr>
      <p:sp>
        <p:nvSpPr>
          <p:cNvPr id="9620" name="Google Shape;962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9621" name="Google Shape;9621;p46"/>
          <p:cNvSpPr txBox="1"/>
          <p:nvPr/>
        </p:nvSpPr>
        <p:spPr>
          <a:xfrm>
            <a:off x="3684900" y="1192150"/>
            <a:ext cx="2847000" cy="32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Audiowide"/>
                <a:ea typeface="Audiowide"/>
                <a:cs typeface="Audiowide"/>
                <a:sym typeface="Audiowide"/>
              </a:rPr>
              <a:t>Smaller rectangle</a:t>
            </a:r>
            <a:endParaRPr sz="1800">
              <a:solidFill>
                <a:schemeClr val="lt1"/>
              </a:solidFill>
              <a:latin typeface="Audiowide"/>
              <a:ea typeface="Audiowide"/>
              <a:cs typeface="Audiowide"/>
              <a:sym typeface="Audiowide"/>
            </a:endParaRPr>
          </a:p>
        </p:txBody>
      </p:sp>
      <p:sp>
        <p:nvSpPr>
          <p:cNvPr id="9622" name="Google Shape;9622;p46"/>
          <p:cNvSpPr txBox="1"/>
          <p:nvPr/>
        </p:nvSpPr>
        <p:spPr>
          <a:xfrm>
            <a:off x="3684900" y="1563603"/>
            <a:ext cx="47391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Albert Sans"/>
                <a:ea typeface="Albert Sans"/>
                <a:cs typeface="Albert Sans"/>
                <a:sym typeface="Albert Sans"/>
              </a:rPr>
              <a:t>Include the total size of the market, which represents the entire potential customer base for the product or service</a:t>
            </a:r>
            <a:endParaRPr sz="1200">
              <a:solidFill>
                <a:schemeClr val="dk1"/>
              </a:solidFill>
              <a:latin typeface="Albert Sans"/>
              <a:ea typeface="Albert Sans"/>
              <a:cs typeface="Albert Sans"/>
              <a:sym typeface="Albert Sans"/>
            </a:endParaRPr>
          </a:p>
        </p:txBody>
      </p:sp>
      <p:sp>
        <p:nvSpPr>
          <p:cNvPr id="9623" name="Google Shape;9623;p46"/>
          <p:cNvSpPr txBox="1"/>
          <p:nvPr/>
        </p:nvSpPr>
        <p:spPr>
          <a:xfrm>
            <a:off x="3684900" y="2382951"/>
            <a:ext cx="2847000" cy="32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udiowide"/>
                <a:ea typeface="Audiowide"/>
                <a:cs typeface="Audiowide"/>
                <a:sym typeface="Audiowide"/>
              </a:rPr>
              <a:t>Middle rectangle</a:t>
            </a:r>
            <a:endParaRPr sz="1800">
              <a:solidFill>
                <a:schemeClr val="dk1"/>
              </a:solidFill>
              <a:latin typeface="Audiowide"/>
              <a:ea typeface="Audiowide"/>
              <a:cs typeface="Audiowide"/>
              <a:sym typeface="Audiowide"/>
            </a:endParaRPr>
          </a:p>
        </p:txBody>
      </p:sp>
      <p:sp>
        <p:nvSpPr>
          <p:cNvPr id="9624" name="Google Shape;9624;p46"/>
          <p:cNvSpPr txBox="1"/>
          <p:nvPr/>
        </p:nvSpPr>
        <p:spPr>
          <a:xfrm>
            <a:off x="3684900" y="2754394"/>
            <a:ext cx="47391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Albert Sans"/>
                <a:ea typeface="Albert Sans"/>
                <a:cs typeface="Albert Sans"/>
                <a:sym typeface="Albert Sans"/>
              </a:rPr>
              <a:t>Identify the target market for the product or service, which may be a subset of the total market. This could be based on factors such as demographics, geography, or specific needs</a:t>
            </a:r>
            <a:endParaRPr sz="1200">
              <a:solidFill>
                <a:schemeClr val="dk1"/>
              </a:solidFill>
              <a:latin typeface="Albert Sans"/>
              <a:ea typeface="Albert Sans"/>
              <a:cs typeface="Albert Sans"/>
              <a:sym typeface="Albert Sans"/>
            </a:endParaRPr>
          </a:p>
        </p:txBody>
      </p:sp>
      <p:sp>
        <p:nvSpPr>
          <p:cNvPr id="9625" name="Google Shape;9625;p46"/>
          <p:cNvSpPr txBox="1"/>
          <p:nvPr/>
        </p:nvSpPr>
        <p:spPr>
          <a:xfrm>
            <a:off x="3684900" y="3573751"/>
            <a:ext cx="2847000" cy="32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dk1"/>
                </a:solidFill>
                <a:latin typeface="Audiowide"/>
                <a:ea typeface="Audiowide"/>
                <a:cs typeface="Audiowide"/>
                <a:sym typeface="Audiowide"/>
              </a:rPr>
              <a:t>Larger rectangle</a:t>
            </a:r>
            <a:endParaRPr sz="1800">
              <a:solidFill>
                <a:schemeClr val="dk1"/>
              </a:solidFill>
              <a:latin typeface="Audiowide"/>
              <a:ea typeface="Audiowide"/>
              <a:cs typeface="Audiowide"/>
              <a:sym typeface="Audiowide"/>
            </a:endParaRPr>
          </a:p>
        </p:txBody>
      </p:sp>
      <p:sp>
        <p:nvSpPr>
          <p:cNvPr id="9626" name="Google Shape;9626;p46"/>
          <p:cNvSpPr txBox="1"/>
          <p:nvPr/>
        </p:nvSpPr>
        <p:spPr>
          <a:xfrm>
            <a:off x="3684900" y="3945200"/>
            <a:ext cx="47391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dk1"/>
                </a:solidFill>
                <a:latin typeface="Albert Sans"/>
                <a:ea typeface="Albert Sans"/>
                <a:cs typeface="Albert Sans"/>
                <a:sym typeface="Albert Sans"/>
              </a:rPr>
              <a:t>Indicate the current market size, which represents the portion of the target market that the company has successfully captured</a:t>
            </a:r>
            <a:endParaRPr sz="1200">
              <a:solidFill>
                <a:schemeClr val="dk1"/>
              </a:solidFill>
              <a:latin typeface="Albert Sans"/>
              <a:ea typeface="Albert Sans"/>
              <a:cs typeface="Albert Sans"/>
              <a:sym typeface="Albert Sans"/>
            </a:endParaRPr>
          </a:p>
        </p:txBody>
      </p:sp>
      <p:sp>
        <p:nvSpPr>
          <p:cNvPr id="9627" name="Google Shape;9627;p46"/>
          <p:cNvSpPr/>
          <p:nvPr/>
        </p:nvSpPr>
        <p:spPr>
          <a:xfrm>
            <a:off x="720000" y="1362174"/>
            <a:ext cx="1167600" cy="1080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udiowide"/>
                <a:ea typeface="Audiowide"/>
                <a:cs typeface="Audiowide"/>
                <a:sym typeface="Audiowide"/>
              </a:rPr>
              <a:t>$5M</a:t>
            </a:r>
            <a:endParaRPr sz="1800">
              <a:solidFill>
                <a:schemeClr val="lt1"/>
              </a:solidFill>
              <a:latin typeface="Audiowide"/>
              <a:ea typeface="Audiowide"/>
              <a:cs typeface="Audiowide"/>
              <a:sym typeface="Audiowide"/>
            </a:endParaRPr>
          </a:p>
        </p:txBody>
      </p:sp>
      <p:sp>
        <p:nvSpPr>
          <p:cNvPr id="9628" name="Google Shape;9628;p46"/>
          <p:cNvSpPr/>
          <p:nvPr/>
        </p:nvSpPr>
        <p:spPr>
          <a:xfrm>
            <a:off x="720000" y="2442787"/>
            <a:ext cx="1843500" cy="1080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Audiowide"/>
                <a:ea typeface="Audiowide"/>
                <a:cs typeface="Audiowide"/>
                <a:sym typeface="Audiowide"/>
              </a:rPr>
              <a:t>$20M</a:t>
            </a:r>
            <a:endParaRPr sz="1800">
              <a:solidFill>
                <a:schemeClr val="dk1"/>
              </a:solidFill>
              <a:latin typeface="Audiowide"/>
              <a:ea typeface="Audiowide"/>
              <a:cs typeface="Audiowide"/>
              <a:sym typeface="Audiowide"/>
            </a:endParaRPr>
          </a:p>
        </p:txBody>
      </p:sp>
      <p:sp>
        <p:nvSpPr>
          <p:cNvPr id="9629" name="Google Shape;9629;p46"/>
          <p:cNvSpPr/>
          <p:nvPr/>
        </p:nvSpPr>
        <p:spPr>
          <a:xfrm>
            <a:off x="720000" y="3523400"/>
            <a:ext cx="2673300" cy="10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udiowide"/>
                <a:ea typeface="Audiowide"/>
                <a:cs typeface="Audiowide"/>
                <a:sym typeface="Audiowide"/>
              </a:rPr>
              <a:t>$100M</a:t>
            </a:r>
            <a:endParaRPr sz="1800">
              <a:solidFill>
                <a:schemeClr val="lt1"/>
              </a:solidFill>
              <a:latin typeface="Audiowide"/>
              <a:ea typeface="Audiowide"/>
              <a:cs typeface="Audiowide"/>
              <a:sym typeface="Audiowid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9633"/>
        <p:cNvGrpSpPr/>
        <p:nvPr/>
      </p:nvGrpSpPr>
      <p:grpSpPr>
        <a:xfrm>
          <a:off x="0" y="0"/>
          <a:ext cx="0" cy="0"/>
          <a:chOff x="0" y="0"/>
          <a:chExt cx="0" cy="0"/>
        </a:xfrm>
      </p:grpSpPr>
      <p:sp>
        <p:nvSpPr>
          <p:cNvPr id="9634" name="Google Shape;963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9635" name="Google Shape;9635;p47"/>
          <p:cNvGraphicFramePr/>
          <p:nvPr/>
        </p:nvGraphicFramePr>
        <p:xfrm>
          <a:off x="726875" y="1203904"/>
          <a:ext cx="3000000" cy="3000000"/>
        </p:xfrm>
        <a:graphic>
          <a:graphicData uri="http://schemas.openxmlformats.org/drawingml/2006/table">
            <a:tbl>
              <a:tblPr>
                <a:noFill/>
                <a:tableStyleId>{5DBFB157-0654-4572-BCCA-2D678FBCFEF0}</a:tableStyleId>
              </a:tblPr>
              <a:tblGrid>
                <a:gridCol w="1094825">
                  <a:extLst>
                    <a:ext uri="{9D8B030D-6E8A-4147-A177-3AD203B41FA5}">
                      <a16:colId xmlns:a16="http://schemas.microsoft.com/office/drawing/2014/main" val="20000"/>
                    </a:ext>
                  </a:extLst>
                </a:gridCol>
                <a:gridCol w="389600">
                  <a:extLst>
                    <a:ext uri="{9D8B030D-6E8A-4147-A177-3AD203B41FA5}">
                      <a16:colId xmlns:a16="http://schemas.microsoft.com/office/drawing/2014/main" val="20001"/>
                    </a:ext>
                  </a:extLst>
                </a:gridCol>
                <a:gridCol w="389600">
                  <a:extLst>
                    <a:ext uri="{9D8B030D-6E8A-4147-A177-3AD203B41FA5}">
                      <a16:colId xmlns:a16="http://schemas.microsoft.com/office/drawing/2014/main" val="20002"/>
                    </a:ext>
                  </a:extLst>
                </a:gridCol>
                <a:gridCol w="389600">
                  <a:extLst>
                    <a:ext uri="{9D8B030D-6E8A-4147-A177-3AD203B41FA5}">
                      <a16:colId xmlns:a16="http://schemas.microsoft.com/office/drawing/2014/main" val="20003"/>
                    </a:ext>
                  </a:extLst>
                </a:gridCol>
                <a:gridCol w="389600">
                  <a:extLst>
                    <a:ext uri="{9D8B030D-6E8A-4147-A177-3AD203B41FA5}">
                      <a16:colId xmlns:a16="http://schemas.microsoft.com/office/drawing/2014/main" val="20004"/>
                    </a:ext>
                  </a:extLst>
                </a:gridCol>
                <a:gridCol w="389600">
                  <a:extLst>
                    <a:ext uri="{9D8B030D-6E8A-4147-A177-3AD203B41FA5}">
                      <a16:colId xmlns:a16="http://schemas.microsoft.com/office/drawing/2014/main" val="20005"/>
                    </a:ext>
                  </a:extLst>
                </a:gridCol>
                <a:gridCol w="389600">
                  <a:extLst>
                    <a:ext uri="{9D8B030D-6E8A-4147-A177-3AD203B41FA5}">
                      <a16:colId xmlns:a16="http://schemas.microsoft.com/office/drawing/2014/main" val="20006"/>
                    </a:ext>
                  </a:extLst>
                </a:gridCol>
                <a:gridCol w="389600">
                  <a:extLst>
                    <a:ext uri="{9D8B030D-6E8A-4147-A177-3AD203B41FA5}">
                      <a16:colId xmlns:a16="http://schemas.microsoft.com/office/drawing/2014/main" val="20007"/>
                    </a:ext>
                  </a:extLst>
                </a:gridCol>
                <a:gridCol w="389600">
                  <a:extLst>
                    <a:ext uri="{9D8B030D-6E8A-4147-A177-3AD203B41FA5}">
                      <a16:colId xmlns:a16="http://schemas.microsoft.com/office/drawing/2014/main" val="20008"/>
                    </a:ext>
                  </a:extLst>
                </a:gridCol>
                <a:gridCol w="389600">
                  <a:extLst>
                    <a:ext uri="{9D8B030D-6E8A-4147-A177-3AD203B41FA5}">
                      <a16:colId xmlns:a16="http://schemas.microsoft.com/office/drawing/2014/main" val="20009"/>
                    </a:ext>
                  </a:extLst>
                </a:gridCol>
                <a:gridCol w="389600">
                  <a:extLst>
                    <a:ext uri="{9D8B030D-6E8A-4147-A177-3AD203B41FA5}">
                      <a16:colId xmlns:a16="http://schemas.microsoft.com/office/drawing/2014/main" val="20010"/>
                    </a:ext>
                  </a:extLst>
                </a:gridCol>
                <a:gridCol w="389600">
                  <a:extLst>
                    <a:ext uri="{9D8B030D-6E8A-4147-A177-3AD203B41FA5}">
                      <a16:colId xmlns:a16="http://schemas.microsoft.com/office/drawing/2014/main" val="20011"/>
                    </a:ext>
                  </a:extLst>
                </a:gridCol>
                <a:gridCol w="389600">
                  <a:extLst>
                    <a:ext uri="{9D8B030D-6E8A-4147-A177-3AD203B41FA5}">
                      <a16:colId xmlns:a16="http://schemas.microsoft.com/office/drawing/2014/main" val="20012"/>
                    </a:ext>
                  </a:extLst>
                </a:gridCol>
                <a:gridCol w="1938250">
                  <a:extLst>
                    <a:ext uri="{9D8B030D-6E8A-4147-A177-3AD203B41FA5}">
                      <a16:colId xmlns:a16="http://schemas.microsoft.com/office/drawing/2014/main" val="20013"/>
                    </a:ext>
                  </a:extLst>
                </a:gridCol>
              </a:tblGrid>
              <a:tr h="422500">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Initiative</a:t>
                      </a:r>
                      <a:endParaRPr sz="1200">
                        <a:solidFill>
                          <a:schemeClr val="lt1"/>
                        </a:solidFill>
                        <a:latin typeface="Audiowide"/>
                        <a:ea typeface="Audiowide"/>
                        <a:cs typeface="Audiowide"/>
                        <a:sym typeface="Audiowide"/>
                      </a:endParaRPr>
                    </a:p>
                  </a:txBody>
                  <a:tcPr marL="91425" marR="91425" marT="68575" marB="6857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Jan</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Feb</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Mar</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lt1"/>
                          </a:solidFill>
                          <a:latin typeface="Audiowide"/>
                          <a:ea typeface="Audiowide"/>
                          <a:cs typeface="Audiowide"/>
                          <a:sym typeface="Audiowide"/>
                        </a:rPr>
                        <a:t>Apr</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May</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Jun</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Jul</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Aug</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Sep</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Oct</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Nov</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lt1"/>
                          </a:solidFill>
                          <a:latin typeface="Audiowide"/>
                          <a:ea typeface="Audiowide"/>
                          <a:cs typeface="Audiowide"/>
                          <a:sym typeface="Audiowide"/>
                        </a:rPr>
                        <a:t>Dec</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Objective</a:t>
                      </a:r>
                      <a:endParaRPr sz="1200">
                        <a:solidFill>
                          <a:schemeClr val="lt1"/>
                        </a:solidFill>
                        <a:latin typeface="Audiowide"/>
                        <a:ea typeface="Audiowide"/>
                        <a:cs typeface="Audiowide"/>
                        <a:sym typeface="Audiowide"/>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31075">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Understanding</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Analyze and understand the needs of your target audience</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541250">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Conduct research</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Research existing products in the industry and analyze how successful they are</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431075">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Brainstorm ideas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Generate ideas based on user feedback and research findings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431075">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Develop a prototype</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Create a basic version of the product to show investors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691600">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Test for usability</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Put the prototype through rigorous testing processes to ensure that it meets user requirements </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431075">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Analyze feedback</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Analyze feedback</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9639"/>
        <p:cNvGrpSpPr/>
        <p:nvPr/>
      </p:nvGrpSpPr>
      <p:grpSpPr>
        <a:xfrm>
          <a:off x="0" y="0"/>
          <a:ext cx="0" cy="0"/>
          <a:chOff x="0" y="0"/>
          <a:chExt cx="0" cy="0"/>
        </a:xfrm>
      </p:grpSpPr>
      <p:sp>
        <p:nvSpPr>
          <p:cNvPr id="9640" name="Google Shape;964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9641" name="Google Shape;9641;p48"/>
          <p:cNvGraphicFramePr/>
          <p:nvPr/>
        </p:nvGraphicFramePr>
        <p:xfrm>
          <a:off x="720000" y="1186325"/>
          <a:ext cx="3000000" cy="3000000"/>
        </p:xfrm>
        <a:graphic>
          <a:graphicData uri="http://schemas.openxmlformats.org/drawingml/2006/table">
            <a:tbl>
              <a:tblPr>
                <a:noFill/>
                <a:tableStyleId>{BAA7CFB6-6073-4ADB-9616-46D055682118}</a:tableStyleId>
              </a:tblPr>
              <a:tblGrid>
                <a:gridCol w="942325">
                  <a:extLst>
                    <a:ext uri="{9D8B030D-6E8A-4147-A177-3AD203B41FA5}">
                      <a16:colId xmlns:a16="http://schemas.microsoft.com/office/drawing/2014/main" val="20000"/>
                    </a:ext>
                  </a:extLst>
                </a:gridCol>
                <a:gridCol w="667800">
                  <a:extLst>
                    <a:ext uri="{9D8B030D-6E8A-4147-A177-3AD203B41FA5}">
                      <a16:colId xmlns:a16="http://schemas.microsoft.com/office/drawing/2014/main" val="20001"/>
                    </a:ext>
                  </a:extLst>
                </a:gridCol>
                <a:gridCol w="990400">
                  <a:extLst>
                    <a:ext uri="{9D8B030D-6E8A-4147-A177-3AD203B41FA5}">
                      <a16:colId xmlns:a16="http://schemas.microsoft.com/office/drawing/2014/main" val="20002"/>
                    </a:ext>
                  </a:extLst>
                </a:gridCol>
                <a:gridCol w="990400">
                  <a:extLst>
                    <a:ext uri="{9D8B030D-6E8A-4147-A177-3AD203B41FA5}">
                      <a16:colId xmlns:a16="http://schemas.microsoft.com/office/drawing/2014/main" val="20003"/>
                    </a:ext>
                  </a:extLst>
                </a:gridCol>
              </a:tblGrid>
              <a:tr h="323250">
                <a:tc>
                  <a:txBody>
                    <a:bodyPr/>
                    <a:lstStyle/>
                    <a:p>
                      <a:pPr marL="0" lvl="0" indent="0" algn="l" rtl="0">
                        <a:spcBef>
                          <a:spcPts val="0"/>
                        </a:spcBef>
                        <a:spcAft>
                          <a:spcPts val="0"/>
                        </a:spcAft>
                        <a:buNone/>
                      </a:pPr>
                      <a:r>
                        <a:rPr lang="en" sz="1200">
                          <a:solidFill>
                            <a:schemeClr val="lt1"/>
                          </a:solidFill>
                          <a:latin typeface="Audiowide"/>
                          <a:ea typeface="Audiowide"/>
                          <a:cs typeface="Audiowide"/>
                          <a:sym typeface="Audiowide"/>
                        </a:rPr>
                        <a:t>Product</a:t>
                      </a:r>
                      <a:endParaRPr sz="1200">
                        <a:solidFill>
                          <a:schemeClr val="lt1"/>
                        </a:solidFill>
                        <a:latin typeface="Audiowide"/>
                        <a:ea typeface="Audiowide"/>
                        <a:cs typeface="Audiowide"/>
                        <a:sym typeface="Audiowide"/>
                      </a:endParaRPr>
                    </a:p>
                  </a:txBody>
                  <a:tcPr marL="91425" marR="91425"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lt1"/>
                          </a:solidFill>
                          <a:latin typeface="Audiowide"/>
                          <a:ea typeface="Audiowide"/>
                          <a:cs typeface="Audiowide"/>
                          <a:sym typeface="Audiowide"/>
                        </a:rPr>
                        <a:t>Units</a:t>
                      </a:r>
                      <a:endParaRPr sz="1200">
                        <a:solidFill>
                          <a:schemeClr val="lt1"/>
                        </a:solidFill>
                        <a:latin typeface="Audiowide"/>
                        <a:ea typeface="Audiowide"/>
                        <a:cs typeface="Audiowide"/>
                        <a:sym typeface="Audiowide"/>
                      </a:endParaRPr>
                    </a:p>
                  </a:txBody>
                  <a:tcPr marL="91425" marR="91425"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lt1"/>
                          </a:solidFill>
                          <a:latin typeface="Audiowide"/>
                          <a:ea typeface="Audiowide"/>
                          <a:cs typeface="Audiowide"/>
                          <a:sym typeface="Audiowide"/>
                        </a:rPr>
                        <a:t>Revenue</a:t>
                      </a:r>
                      <a:endParaRPr sz="1200">
                        <a:solidFill>
                          <a:schemeClr val="lt1"/>
                        </a:solidFill>
                        <a:latin typeface="Audiowide"/>
                        <a:ea typeface="Audiowide"/>
                        <a:cs typeface="Audiowide"/>
                        <a:sym typeface="Audiowide"/>
                      </a:endParaRPr>
                    </a:p>
                  </a:txBody>
                  <a:tcPr marL="91425" marR="91425"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r>
                        <a:rPr lang="en" sz="1200">
                          <a:solidFill>
                            <a:schemeClr val="lt1"/>
                          </a:solidFill>
                          <a:latin typeface="Audiowide"/>
                          <a:ea typeface="Audiowide"/>
                          <a:cs typeface="Audiowide"/>
                          <a:sym typeface="Audiowide"/>
                        </a:rPr>
                        <a:t>Returns</a:t>
                      </a:r>
                      <a:endParaRPr>
                        <a:solidFill>
                          <a:schemeClr val="lt1"/>
                        </a:solidFill>
                        <a:latin typeface="Audiowide"/>
                        <a:ea typeface="Audiowide"/>
                        <a:cs typeface="Audiowide"/>
                        <a:sym typeface="Audiowide"/>
                      </a:endParaRPr>
                    </a:p>
                  </a:txBody>
                  <a:tcPr marL="91425" marR="91425"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1</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500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2,000,000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40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2</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50,750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3</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250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1,500,000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300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4</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500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2,000,000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40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5</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50,750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321375">
                <a:tc>
                  <a:txBody>
                    <a:bodyPr/>
                    <a:lstStyle/>
                    <a:p>
                      <a:pPr marL="0" lvl="0" indent="0" algn="l" rtl="0">
                        <a:spcBef>
                          <a:spcPts val="0"/>
                        </a:spcBef>
                        <a:spcAft>
                          <a:spcPts val="0"/>
                        </a:spcAft>
                        <a:buNone/>
                      </a:pPr>
                      <a:r>
                        <a:rPr lang="en" sz="1100" b="1">
                          <a:solidFill>
                            <a:schemeClr val="dk1"/>
                          </a:solidFill>
                          <a:latin typeface="Albert Sans"/>
                          <a:ea typeface="Albert Sans"/>
                          <a:cs typeface="Albert Sans"/>
                          <a:sym typeface="Albert Sans"/>
                        </a:rPr>
                        <a:t>Item 6</a:t>
                      </a:r>
                      <a:endParaRPr sz="1100" b="1">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250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1,500,000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300</a:t>
                      </a:r>
                      <a:endParaRPr sz="1100">
                        <a:solidFill>
                          <a:schemeClr val="dk1"/>
                        </a:solidFill>
                        <a:latin typeface="Albert Sans"/>
                        <a:ea typeface="Albert Sans"/>
                        <a:cs typeface="Albert Sans"/>
                        <a:sym typeface="Albert Sans"/>
                      </a:endParaRPr>
                    </a:p>
                  </a:txBody>
                  <a:tcPr marL="91425" marR="91425" marT="0" marB="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9642" name="Google Shape;9642;p48"/>
          <p:cNvSpPr txBox="1"/>
          <p:nvPr/>
        </p:nvSpPr>
        <p:spPr>
          <a:xfrm>
            <a:off x="713224" y="3634625"/>
            <a:ext cx="2236800" cy="400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udiowide"/>
                <a:ea typeface="Audiowide"/>
                <a:cs typeface="Audiowide"/>
                <a:sym typeface="Audiowide"/>
              </a:rPr>
              <a:t>$35,000</a:t>
            </a:r>
            <a:endParaRPr sz="1800">
              <a:solidFill>
                <a:schemeClr val="lt1"/>
              </a:solidFill>
              <a:latin typeface="Audiowide"/>
              <a:ea typeface="Audiowide"/>
              <a:cs typeface="Audiowide"/>
              <a:sym typeface="Audiowide"/>
            </a:endParaRPr>
          </a:p>
        </p:txBody>
      </p:sp>
      <p:sp>
        <p:nvSpPr>
          <p:cNvPr id="9643" name="Google Shape;9643;p48"/>
          <p:cNvSpPr txBox="1"/>
          <p:nvPr/>
        </p:nvSpPr>
        <p:spPr>
          <a:xfrm>
            <a:off x="3453602" y="3634625"/>
            <a:ext cx="2236800" cy="400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udiowide"/>
                <a:ea typeface="Audiowide"/>
                <a:cs typeface="Audiowide"/>
                <a:sym typeface="Audiowide"/>
              </a:rPr>
              <a:t>$25,000</a:t>
            </a:r>
            <a:endParaRPr sz="1800">
              <a:solidFill>
                <a:schemeClr val="lt1"/>
              </a:solidFill>
              <a:latin typeface="Audiowide"/>
              <a:ea typeface="Audiowide"/>
              <a:cs typeface="Audiowide"/>
              <a:sym typeface="Audiowide"/>
            </a:endParaRPr>
          </a:p>
        </p:txBody>
      </p:sp>
      <p:sp>
        <p:nvSpPr>
          <p:cNvPr id="9644" name="Google Shape;9644;p48"/>
          <p:cNvSpPr txBox="1"/>
          <p:nvPr/>
        </p:nvSpPr>
        <p:spPr>
          <a:xfrm>
            <a:off x="6193981" y="3634625"/>
            <a:ext cx="2236800" cy="400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Audiowide"/>
                <a:ea typeface="Audiowide"/>
                <a:cs typeface="Audiowide"/>
                <a:sym typeface="Audiowide"/>
              </a:rPr>
              <a:t>$10,000</a:t>
            </a:r>
            <a:endParaRPr sz="1800">
              <a:solidFill>
                <a:schemeClr val="lt1"/>
              </a:solidFill>
              <a:latin typeface="Audiowide"/>
              <a:ea typeface="Audiowide"/>
              <a:cs typeface="Audiowide"/>
              <a:sym typeface="Audiowide"/>
            </a:endParaRPr>
          </a:p>
        </p:txBody>
      </p:sp>
      <p:sp>
        <p:nvSpPr>
          <p:cNvPr id="9645" name="Google Shape;9645;p48"/>
          <p:cNvSpPr txBox="1"/>
          <p:nvPr/>
        </p:nvSpPr>
        <p:spPr>
          <a:xfrm>
            <a:off x="713224" y="4034825"/>
            <a:ext cx="22368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Revenue</a:t>
            </a:r>
            <a:endParaRPr sz="1200">
              <a:solidFill>
                <a:schemeClr val="dk1"/>
              </a:solidFill>
              <a:latin typeface="Albert Sans"/>
              <a:ea typeface="Albert Sans"/>
              <a:cs typeface="Albert Sans"/>
              <a:sym typeface="Albert Sans"/>
            </a:endParaRPr>
          </a:p>
        </p:txBody>
      </p:sp>
      <p:sp>
        <p:nvSpPr>
          <p:cNvPr id="9646" name="Google Shape;9646;p48"/>
          <p:cNvSpPr txBox="1"/>
          <p:nvPr/>
        </p:nvSpPr>
        <p:spPr>
          <a:xfrm>
            <a:off x="3453590" y="4034825"/>
            <a:ext cx="22368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General costs</a:t>
            </a:r>
            <a:endParaRPr sz="1200">
              <a:solidFill>
                <a:schemeClr val="dk1"/>
              </a:solidFill>
              <a:latin typeface="Albert Sans"/>
              <a:ea typeface="Albert Sans"/>
              <a:cs typeface="Albert Sans"/>
              <a:sym typeface="Albert Sans"/>
            </a:endParaRPr>
          </a:p>
        </p:txBody>
      </p:sp>
      <p:sp>
        <p:nvSpPr>
          <p:cNvPr id="9647" name="Google Shape;9647;p48"/>
          <p:cNvSpPr txBox="1"/>
          <p:nvPr/>
        </p:nvSpPr>
        <p:spPr>
          <a:xfrm>
            <a:off x="6193981" y="4034825"/>
            <a:ext cx="22368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Benefit</a:t>
            </a:r>
            <a:endParaRPr sz="1200">
              <a:solidFill>
                <a:schemeClr val="dk1"/>
              </a:solidFill>
              <a:latin typeface="Albert Sans"/>
              <a:ea typeface="Albert Sans"/>
              <a:cs typeface="Albert Sans"/>
              <a:sym typeface="Albert Sans"/>
            </a:endParaRPr>
          </a:p>
        </p:txBody>
      </p:sp>
      <p:sp>
        <p:nvSpPr>
          <p:cNvPr id="9648" name="Google Shape;9648;p48"/>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lang="en" sz="10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click here</a:t>
            </a:r>
            <a:endParaRPr sz="800" b="1" u="sng">
              <a:solidFill>
                <a:schemeClr val="dk1"/>
              </a:solidFill>
              <a:latin typeface="Albert Sans"/>
              <a:ea typeface="Albert Sans"/>
              <a:cs typeface="Albert Sans"/>
              <a:sym typeface="Albert Sans"/>
            </a:endParaRPr>
          </a:p>
        </p:txBody>
      </p:sp>
      <p:pic>
        <p:nvPicPr>
          <p:cNvPr id="9649" name="Google Shape;9649;p48" title="Gráfico">
            <a:hlinkClick r:id="rId4"/>
          </p:cNvPr>
          <p:cNvPicPr preferRelativeResize="0"/>
          <p:nvPr/>
        </p:nvPicPr>
        <p:blipFill>
          <a:blip r:embed="rId5">
            <a:alphaModFix/>
          </a:blip>
          <a:stretch>
            <a:fillRect/>
          </a:stretch>
        </p:blipFill>
        <p:spPr>
          <a:xfrm>
            <a:off x="4463325" y="1170125"/>
            <a:ext cx="3831206" cy="2312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9653"/>
        <p:cNvGrpSpPr/>
        <p:nvPr/>
      </p:nvGrpSpPr>
      <p:grpSpPr>
        <a:xfrm>
          <a:off x="0" y="0"/>
          <a:ext cx="0" cy="0"/>
          <a:chOff x="0" y="0"/>
          <a:chExt cx="0" cy="0"/>
        </a:xfrm>
      </p:grpSpPr>
      <p:sp>
        <p:nvSpPr>
          <p:cNvPr id="9654" name="Google Shape;9654;p49"/>
          <p:cNvSpPr txBox="1">
            <a:spLocks noGrp="1"/>
          </p:cNvSpPr>
          <p:nvPr>
            <p:ph type="title"/>
          </p:nvPr>
        </p:nvSpPr>
        <p:spPr>
          <a:xfrm>
            <a:off x="713225" y="684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9655" name="Google Shape;9655;p49"/>
          <p:cNvSpPr txBox="1">
            <a:spLocks noGrp="1"/>
          </p:cNvSpPr>
          <p:nvPr>
            <p:ph type="subTitle" idx="1"/>
          </p:nvPr>
        </p:nvSpPr>
        <p:spPr>
          <a:xfrm>
            <a:off x="713225" y="1743025"/>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Audiowide"/>
                <a:ea typeface="Audiowide"/>
                <a:cs typeface="Audiowide"/>
                <a:sym typeface="Audiowide"/>
              </a:rPr>
              <a:t>Do you have any questions?</a:t>
            </a:r>
            <a:endParaRPr sz="1800">
              <a:latin typeface="Audiowide"/>
              <a:ea typeface="Audiowide"/>
              <a:cs typeface="Audiowide"/>
              <a:sym typeface="Audiowide"/>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9656" name="Google Shape;9656;p49"/>
          <p:cNvSpPr txBox="1"/>
          <p:nvPr/>
        </p:nvSpPr>
        <p:spPr>
          <a:xfrm>
            <a:off x="71322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Please keep this slide for attribution</a:t>
            </a:r>
            <a:endParaRPr sz="1200">
              <a:solidFill>
                <a:schemeClr val="dk1"/>
              </a:solidFill>
              <a:latin typeface="Albert Sans"/>
              <a:ea typeface="Albert Sans"/>
              <a:cs typeface="Albert Sans"/>
              <a:sym typeface="Albert Sans"/>
            </a:endParaRPr>
          </a:p>
        </p:txBody>
      </p:sp>
      <p:grpSp>
        <p:nvGrpSpPr>
          <p:cNvPr id="9657" name="Google Shape;9657;p49"/>
          <p:cNvGrpSpPr/>
          <p:nvPr/>
        </p:nvGrpSpPr>
        <p:grpSpPr>
          <a:xfrm>
            <a:off x="6078597" y="539459"/>
            <a:ext cx="2219294" cy="4064624"/>
            <a:chOff x="3122950" y="3274475"/>
            <a:chExt cx="725900" cy="1329525"/>
          </a:xfrm>
        </p:grpSpPr>
        <p:sp>
          <p:nvSpPr>
            <p:cNvPr id="9658" name="Google Shape;9658;p49"/>
            <p:cNvSpPr/>
            <p:nvPr/>
          </p:nvSpPr>
          <p:spPr>
            <a:xfrm>
              <a:off x="3280550" y="3470900"/>
              <a:ext cx="25575" cy="23700"/>
            </a:xfrm>
            <a:custGeom>
              <a:avLst/>
              <a:gdLst/>
              <a:ahLst/>
              <a:cxnLst/>
              <a:rect l="l" t="t" r="r" b="b"/>
              <a:pathLst>
                <a:path w="1023" h="948" extrusionOk="0">
                  <a:moveTo>
                    <a:pt x="419" y="0"/>
                  </a:moveTo>
                  <a:cubicBezTo>
                    <a:pt x="358" y="21"/>
                    <a:pt x="297" y="31"/>
                    <a:pt x="235" y="52"/>
                  </a:cubicBezTo>
                  <a:cubicBezTo>
                    <a:pt x="103" y="113"/>
                    <a:pt x="11" y="245"/>
                    <a:pt x="1" y="450"/>
                  </a:cubicBezTo>
                  <a:cubicBezTo>
                    <a:pt x="1" y="740"/>
                    <a:pt x="265" y="947"/>
                    <a:pt x="521" y="947"/>
                  </a:cubicBezTo>
                  <a:cubicBezTo>
                    <a:pt x="563" y="947"/>
                    <a:pt x="604" y="942"/>
                    <a:pt x="644" y="930"/>
                  </a:cubicBezTo>
                  <a:cubicBezTo>
                    <a:pt x="920" y="849"/>
                    <a:pt x="1022" y="501"/>
                    <a:pt x="859" y="245"/>
                  </a:cubicBezTo>
                  <a:cubicBezTo>
                    <a:pt x="767" y="72"/>
                    <a:pt x="583"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49"/>
            <p:cNvSpPr/>
            <p:nvPr/>
          </p:nvSpPr>
          <p:spPr>
            <a:xfrm>
              <a:off x="3258850" y="3472175"/>
              <a:ext cx="37825" cy="28875"/>
            </a:xfrm>
            <a:custGeom>
              <a:avLst/>
              <a:gdLst/>
              <a:ahLst/>
              <a:cxnLst/>
              <a:rect l="l" t="t" r="r" b="b"/>
              <a:pathLst>
                <a:path w="1513" h="1155" extrusionOk="0">
                  <a:moveTo>
                    <a:pt x="1103" y="1"/>
                  </a:moveTo>
                  <a:lnTo>
                    <a:pt x="1103" y="1"/>
                  </a:lnTo>
                  <a:cubicBezTo>
                    <a:pt x="746" y="92"/>
                    <a:pt x="358" y="205"/>
                    <a:pt x="41" y="317"/>
                  </a:cubicBezTo>
                  <a:cubicBezTo>
                    <a:pt x="0" y="623"/>
                    <a:pt x="82" y="971"/>
                    <a:pt x="347" y="1155"/>
                  </a:cubicBezTo>
                  <a:cubicBezTo>
                    <a:pt x="347" y="1155"/>
                    <a:pt x="1185" y="981"/>
                    <a:pt x="1512" y="879"/>
                  </a:cubicBezTo>
                  <a:lnTo>
                    <a:pt x="1512" y="879"/>
                  </a:lnTo>
                  <a:cubicBezTo>
                    <a:pt x="1472" y="891"/>
                    <a:pt x="1431" y="896"/>
                    <a:pt x="1389" y="896"/>
                  </a:cubicBezTo>
                  <a:cubicBezTo>
                    <a:pt x="1133" y="896"/>
                    <a:pt x="869" y="689"/>
                    <a:pt x="869" y="399"/>
                  </a:cubicBezTo>
                  <a:cubicBezTo>
                    <a:pt x="879" y="194"/>
                    <a:pt x="971" y="62"/>
                    <a:pt x="1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9"/>
            <p:cNvSpPr/>
            <p:nvPr/>
          </p:nvSpPr>
          <p:spPr>
            <a:xfrm>
              <a:off x="3174300" y="3467575"/>
              <a:ext cx="61325" cy="86900"/>
            </a:xfrm>
            <a:custGeom>
              <a:avLst/>
              <a:gdLst/>
              <a:ahLst/>
              <a:cxnLst/>
              <a:rect l="l" t="t" r="r" b="b"/>
              <a:pathLst>
                <a:path w="2453" h="3476" extrusionOk="0">
                  <a:moveTo>
                    <a:pt x="1227" y="1"/>
                  </a:moveTo>
                  <a:lnTo>
                    <a:pt x="1227" y="1"/>
                  </a:lnTo>
                  <a:cubicBezTo>
                    <a:pt x="696" y="103"/>
                    <a:pt x="297" y="583"/>
                    <a:pt x="144" y="1094"/>
                  </a:cubicBezTo>
                  <a:cubicBezTo>
                    <a:pt x="1" y="1604"/>
                    <a:pt x="72" y="2176"/>
                    <a:pt x="358" y="2616"/>
                  </a:cubicBezTo>
                  <a:cubicBezTo>
                    <a:pt x="634" y="3025"/>
                    <a:pt x="1094" y="3290"/>
                    <a:pt x="1574" y="3423"/>
                  </a:cubicBezTo>
                  <a:cubicBezTo>
                    <a:pt x="1699" y="3454"/>
                    <a:pt x="1833" y="3476"/>
                    <a:pt x="1965" y="3476"/>
                  </a:cubicBezTo>
                  <a:cubicBezTo>
                    <a:pt x="2136" y="3476"/>
                    <a:pt x="2304" y="3439"/>
                    <a:pt x="2442" y="3341"/>
                  </a:cubicBezTo>
                  <a:lnTo>
                    <a:pt x="2453" y="3331"/>
                  </a:lnTo>
                  <a:cubicBezTo>
                    <a:pt x="2351" y="3280"/>
                    <a:pt x="2248" y="3229"/>
                    <a:pt x="2156" y="3157"/>
                  </a:cubicBezTo>
                  <a:cubicBezTo>
                    <a:pt x="1584" y="2769"/>
                    <a:pt x="1196" y="2105"/>
                    <a:pt x="1084" y="1411"/>
                  </a:cubicBezTo>
                  <a:cubicBezTo>
                    <a:pt x="1012" y="941"/>
                    <a:pt x="1063" y="450"/>
                    <a:pt x="1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9"/>
            <p:cNvSpPr/>
            <p:nvPr/>
          </p:nvSpPr>
          <p:spPr>
            <a:xfrm>
              <a:off x="3223850" y="3442650"/>
              <a:ext cx="106525" cy="99150"/>
            </a:xfrm>
            <a:custGeom>
              <a:avLst/>
              <a:gdLst/>
              <a:ahLst/>
              <a:cxnLst/>
              <a:rect l="l" t="t" r="r" b="b"/>
              <a:pathLst>
                <a:path w="4261" h="3966" extrusionOk="0">
                  <a:moveTo>
                    <a:pt x="2687" y="1130"/>
                  </a:moveTo>
                  <a:cubicBezTo>
                    <a:pt x="2851" y="1130"/>
                    <a:pt x="3035" y="1202"/>
                    <a:pt x="3127" y="1375"/>
                  </a:cubicBezTo>
                  <a:cubicBezTo>
                    <a:pt x="3290" y="1631"/>
                    <a:pt x="3188" y="1979"/>
                    <a:pt x="2912" y="2060"/>
                  </a:cubicBezTo>
                  <a:cubicBezTo>
                    <a:pt x="2585" y="2162"/>
                    <a:pt x="1747" y="2336"/>
                    <a:pt x="1747" y="2336"/>
                  </a:cubicBezTo>
                  <a:cubicBezTo>
                    <a:pt x="1482" y="2152"/>
                    <a:pt x="1400" y="1804"/>
                    <a:pt x="1441" y="1498"/>
                  </a:cubicBezTo>
                  <a:cubicBezTo>
                    <a:pt x="1758" y="1386"/>
                    <a:pt x="2146" y="1273"/>
                    <a:pt x="2503" y="1182"/>
                  </a:cubicBezTo>
                  <a:cubicBezTo>
                    <a:pt x="2555" y="1151"/>
                    <a:pt x="2626" y="1141"/>
                    <a:pt x="2687" y="1130"/>
                  </a:cubicBezTo>
                  <a:close/>
                  <a:moveTo>
                    <a:pt x="1978" y="1"/>
                  </a:moveTo>
                  <a:cubicBezTo>
                    <a:pt x="1852" y="1"/>
                    <a:pt x="1727" y="13"/>
                    <a:pt x="1604" y="37"/>
                  </a:cubicBezTo>
                  <a:cubicBezTo>
                    <a:pt x="573" y="242"/>
                    <a:pt x="1" y="1345"/>
                    <a:pt x="195" y="2336"/>
                  </a:cubicBezTo>
                  <a:cubicBezTo>
                    <a:pt x="367" y="3229"/>
                    <a:pt x="1279" y="3966"/>
                    <a:pt x="2183" y="3966"/>
                  </a:cubicBezTo>
                  <a:cubicBezTo>
                    <a:pt x="2458" y="3966"/>
                    <a:pt x="2732" y="3898"/>
                    <a:pt x="2984" y="3746"/>
                  </a:cubicBezTo>
                  <a:cubicBezTo>
                    <a:pt x="4138" y="3030"/>
                    <a:pt x="4261" y="1468"/>
                    <a:pt x="3300" y="538"/>
                  </a:cubicBezTo>
                  <a:cubicBezTo>
                    <a:pt x="2915" y="168"/>
                    <a:pt x="2441" y="1"/>
                    <a:pt x="1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49"/>
            <p:cNvSpPr/>
            <p:nvPr/>
          </p:nvSpPr>
          <p:spPr>
            <a:xfrm>
              <a:off x="3122950" y="3433875"/>
              <a:ext cx="140275" cy="143525"/>
            </a:xfrm>
            <a:custGeom>
              <a:avLst/>
              <a:gdLst/>
              <a:ahLst/>
              <a:cxnLst/>
              <a:rect l="l" t="t" r="r" b="b"/>
              <a:pathLst>
                <a:path w="5611" h="5741" extrusionOk="0">
                  <a:moveTo>
                    <a:pt x="4200" y="0"/>
                  </a:moveTo>
                  <a:lnTo>
                    <a:pt x="4200" y="0"/>
                  </a:lnTo>
                  <a:cubicBezTo>
                    <a:pt x="1585" y="102"/>
                    <a:pt x="1" y="3381"/>
                    <a:pt x="2126" y="5088"/>
                  </a:cubicBezTo>
                  <a:cubicBezTo>
                    <a:pt x="2609" y="5470"/>
                    <a:pt x="3277" y="5741"/>
                    <a:pt x="3965" y="5741"/>
                  </a:cubicBezTo>
                  <a:cubicBezTo>
                    <a:pt x="4527" y="5741"/>
                    <a:pt x="5103" y="5559"/>
                    <a:pt x="5600" y="5108"/>
                  </a:cubicBezTo>
                  <a:lnTo>
                    <a:pt x="5610" y="5068"/>
                  </a:lnTo>
                  <a:cubicBezTo>
                    <a:pt x="5375" y="5027"/>
                    <a:pt x="5150" y="4955"/>
                    <a:pt x="4925" y="4863"/>
                  </a:cubicBezTo>
                  <a:cubicBezTo>
                    <a:pt x="4782" y="4812"/>
                    <a:pt x="4639" y="4750"/>
                    <a:pt x="4507" y="4679"/>
                  </a:cubicBezTo>
                  <a:lnTo>
                    <a:pt x="4496" y="4689"/>
                  </a:lnTo>
                  <a:cubicBezTo>
                    <a:pt x="4358" y="4787"/>
                    <a:pt x="4190" y="4824"/>
                    <a:pt x="4019" y="4824"/>
                  </a:cubicBezTo>
                  <a:cubicBezTo>
                    <a:pt x="3887" y="4824"/>
                    <a:pt x="3753" y="4802"/>
                    <a:pt x="3628" y="4771"/>
                  </a:cubicBezTo>
                  <a:cubicBezTo>
                    <a:pt x="3148" y="4638"/>
                    <a:pt x="2688" y="4373"/>
                    <a:pt x="2412" y="3964"/>
                  </a:cubicBezTo>
                  <a:cubicBezTo>
                    <a:pt x="2126" y="3524"/>
                    <a:pt x="2055" y="2952"/>
                    <a:pt x="2198" y="2442"/>
                  </a:cubicBezTo>
                  <a:cubicBezTo>
                    <a:pt x="2351" y="1931"/>
                    <a:pt x="2750" y="1451"/>
                    <a:pt x="3281" y="1349"/>
                  </a:cubicBezTo>
                  <a:cubicBezTo>
                    <a:pt x="3352" y="1134"/>
                    <a:pt x="3444" y="930"/>
                    <a:pt x="3556" y="736"/>
                  </a:cubicBezTo>
                  <a:cubicBezTo>
                    <a:pt x="3730" y="450"/>
                    <a:pt x="3944" y="205"/>
                    <a:pt x="4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9"/>
            <p:cNvSpPr/>
            <p:nvPr/>
          </p:nvSpPr>
          <p:spPr>
            <a:xfrm>
              <a:off x="3199575" y="3418675"/>
              <a:ext cx="146900" cy="143400"/>
            </a:xfrm>
            <a:custGeom>
              <a:avLst/>
              <a:gdLst/>
              <a:ahLst/>
              <a:cxnLst/>
              <a:rect l="l" t="t" r="r" b="b"/>
              <a:pathLst>
                <a:path w="5876" h="5736" extrusionOk="0">
                  <a:moveTo>
                    <a:pt x="2949" y="960"/>
                  </a:moveTo>
                  <a:cubicBezTo>
                    <a:pt x="3412" y="960"/>
                    <a:pt x="3886" y="1127"/>
                    <a:pt x="4271" y="1497"/>
                  </a:cubicBezTo>
                  <a:cubicBezTo>
                    <a:pt x="5232" y="2427"/>
                    <a:pt x="5109" y="3989"/>
                    <a:pt x="3955" y="4705"/>
                  </a:cubicBezTo>
                  <a:cubicBezTo>
                    <a:pt x="3703" y="4857"/>
                    <a:pt x="3429" y="4925"/>
                    <a:pt x="3154" y="4925"/>
                  </a:cubicBezTo>
                  <a:cubicBezTo>
                    <a:pt x="2250" y="4925"/>
                    <a:pt x="1338" y="4188"/>
                    <a:pt x="1166" y="3295"/>
                  </a:cubicBezTo>
                  <a:cubicBezTo>
                    <a:pt x="972" y="2304"/>
                    <a:pt x="1544" y="1201"/>
                    <a:pt x="2575" y="996"/>
                  </a:cubicBezTo>
                  <a:cubicBezTo>
                    <a:pt x="2698" y="972"/>
                    <a:pt x="2823" y="960"/>
                    <a:pt x="2949" y="960"/>
                  </a:cubicBezTo>
                  <a:close/>
                  <a:moveTo>
                    <a:pt x="2801" y="0"/>
                  </a:moveTo>
                  <a:cubicBezTo>
                    <a:pt x="2612" y="0"/>
                    <a:pt x="2424" y="20"/>
                    <a:pt x="2239" y="66"/>
                  </a:cubicBezTo>
                  <a:cubicBezTo>
                    <a:pt x="1840" y="179"/>
                    <a:pt x="1462" y="363"/>
                    <a:pt x="1135" y="608"/>
                  </a:cubicBezTo>
                  <a:cubicBezTo>
                    <a:pt x="879" y="813"/>
                    <a:pt x="665" y="1058"/>
                    <a:pt x="491" y="1344"/>
                  </a:cubicBezTo>
                  <a:cubicBezTo>
                    <a:pt x="379" y="1538"/>
                    <a:pt x="287" y="1742"/>
                    <a:pt x="216" y="1957"/>
                  </a:cubicBezTo>
                  <a:cubicBezTo>
                    <a:pt x="52" y="2406"/>
                    <a:pt x="1" y="2897"/>
                    <a:pt x="73" y="3367"/>
                  </a:cubicBezTo>
                  <a:cubicBezTo>
                    <a:pt x="185" y="4061"/>
                    <a:pt x="573" y="4725"/>
                    <a:pt x="1145" y="5113"/>
                  </a:cubicBezTo>
                  <a:cubicBezTo>
                    <a:pt x="1237" y="5185"/>
                    <a:pt x="1340" y="5236"/>
                    <a:pt x="1442" y="5287"/>
                  </a:cubicBezTo>
                  <a:cubicBezTo>
                    <a:pt x="1574" y="5358"/>
                    <a:pt x="1717" y="5420"/>
                    <a:pt x="1860" y="5471"/>
                  </a:cubicBezTo>
                  <a:cubicBezTo>
                    <a:pt x="2085" y="5563"/>
                    <a:pt x="2310" y="5635"/>
                    <a:pt x="2545" y="5676"/>
                  </a:cubicBezTo>
                  <a:cubicBezTo>
                    <a:pt x="2555" y="5685"/>
                    <a:pt x="2575" y="5685"/>
                    <a:pt x="2596" y="5696"/>
                  </a:cubicBezTo>
                  <a:cubicBezTo>
                    <a:pt x="2637" y="5696"/>
                    <a:pt x="2688" y="5706"/>
                    <a:pt x="2739" y="5716"/>
                  </a:cubicBezTo>
                  <a:cubicBezTo>
                    <a:pt x="2838" y="5729"/>
                    <a:pt x="2938" y="5736"/>
                    <a:pt x="3039" y="5736"/>
                  </a:cubicBezTo>
                  <a:cubicBezTo>
                    <a:pt x="3330" y="5736"/>
                    <a:pt x="3623" y="5682"/>
                    <a:pt x="3903" y="5583"/>
                  </a:cubicBezTo>
                  <a:cubicBezTo>
                    <a:pt x="4098" y="5522"/>
                    <a:pt x="4282" y="5430"/>
                    <a:pt x="4445" y="5328"/>
                  </a:cubicBezTo>
                  <a:cubicBezTo>
                    <a:pt x="4956" y="5011"/>
                    <a:pt x="5354" y="4521"/>
                    <a:pt x="5579" y="3969"/>
                  </a:cubicBezTo>
                  <a:cubicBezTo>
                    <a:pt x="5835" y="3356"/>
                    <a:pt x="5876" y="2661"/>
                    <a:pt x="5692" y="2018"/>
                  </a:cubicBezTo>
                  <a:cubicBezTo>
                    <a:pt x="5508" y="1385"/>
                    <a:pt x="5089" y="822"/>
                    <a:pt x="4516" y="475"/>
                  </a:cubicBezTo>
                  <a:cubicBezTo>
                    <a:pt x="4241" y="302"/>
                    <a:pt x="3924" y="189"/>
                    <a:pt x="3608" y="107"/>
                  </a:cubicBezTo>
                  <a:cubicBezTo>
                    <a:pt x="3343" y="41"/>
                    <a:pt x="3072" y="0"/>
                    <a:pt x="2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9"/>
            <p:cNvSpPr/>
            <p:nvPr/>
          </p:nvSpPr>
          <p:spPr>
            <a:xfrm>
              <a:off x="3680025" y="4485650"/>
              <a:ext cx="80450" cy="102700"/>
            </a:xfrm>
            <a:custGeom>
              <a:avLst/>
              <a:gdLst/>
              <a:ahLst/>
              <a:cxnLst/>
              <a:rect l="l" t="t" r="r" b="b"/>
              <a:pathLst>
                <a:path w="3218" h="4108" extrusionOk="0">
                  <a:moveTo>
                    <a:pt x="1069" y="0"/>
                  </a:moveTo>
                  <a:cubicBezTo>
                    <a:pt x="1036" y="0"/>
                    <a:pt x="1003" y="3"/>
                    <a:pt x="970" y="10"/>
                  </a:cubicBezTo>
                  <a:cubicBezTo>
                    <a:pt x="943" y="7"/>
                    <a:pt x="916" y="5"/>
                    <a:pt x="890" y="5"/>
                  </a:cubicBezTo>
                  <a:cubicBezTo>
                    <a:pt x="683" y="5"/>
                    <a:pt x="515" y="108"/>
                    <a:pt x="388" y="235"/>
                  </a:cubicBezTo>
                  <a:cubicBezTo>
                    <a:pt x="286" y="337"/>
                    <a:pt x="204" y="459"/>
                    <a:pt x="132" y="582"/>
                  </a:cubicBezTo>
                  <a:cubicBezTo>
                    <a:pt x="204" y="766"/>
                    <a:pt x="276" y="960"/>
                    <a:pt x="337" y="1144"/>
                  </a:cubicBezTo>
                  <a:cubicBezTo>
                    <a:pt x="450" y="1461"/>
                    <a:pt x="562" y="1778"/>
                    <a:pt x="541" y="2114"/>
                  </a:cubicBezTo>
                  <a:cubicBezTo>
                    <a:pt x="521" y="2441"/>
                    <a:pt x="337" y="2789"/>
                    <a:pt x="21" y="2881"/>
                  </a:cubicBezTo>
                  <a:cubicBezTo>
                    <a:pt x="30" y="3045"/>
                    <a:pt x="30" y="3208"/>
                    <a:pt x="30" y="3361"/>
                  </a:cubicBezTo>
                  <a:cubicBezTo>
                    <a:pt x="21" y="3586"/>
                    <a:pt x="0" y="3821"/>
                    <a:pt x="102" y="4025"/>
                  </a:cubicBezTo>
                  <a:cubicBezTo>
                    <a:pt x="123" y="4056"/>
                    <a:pt x="143" y="4087"/>
                    <a:pt x="164" y="4107"/>
                  </a:cubicBezTo>
                  <a:cubicBezTo>
                    <a:pt x="316" y="4107"/>
                    <a:pt x="480" y="4107"/>
                    <a:pt x="613" y="4025"/>
                  </a:cubicBezTo>
                  <a:cubicBezTo>
                    <a:pt x="695" y="3984"/>
                    <a:pt x="745" y="3913"/>
                    <a:pt x="817" y="3862"/>
                  </a:cubicBezTo>
                  <a:cubicBezTo>
                    <a:pt x="925" y="3786"/>
                    <a:pt x="1050" y="3757"/>
                    <a:pt x="1180" y="3757"/>
                  </a:cubicBezTo>
                  <a:cubicBezTo>
                    <a:pt x="1348" y="3757"/>
                    <a:pt x="1525" y="3804"/>
                    <a:pt x="1685" y="3862"/>
                  </a:cubicBezTo>
                  <a:cubicBezTo>
                    <a:pt x="1936" y="3963"/>
                    <a:pt x="2195" y="4091"/>
                    <a:pt x="2462" y="4091"/>
                  </a:cubicBezTo>
                  <a:cubicBezTo>
                    <a:pt x="2489" y="4091"/>
                    <a:pt x="2516" y="4089"/>
                    <a:pt x="2544" y="4087"/>
                  </a:cubicBezTo>
                  <a:cubicBezTo>
                    <a:pt x="2830" y="4056"/>
                    <a:pt x="3085" y="3841"/>
                    <a:pt x="3177" y="3576"/>
                  </a:cubicBezTo>
                  <a:lnTo>
                    <a:pt x="3218" y="3565"/>
                  </a:lnTo>
                  <a:lnTo>
                    <a:pt x="3218" y="3535"/>
                  </a:lnTo>
                  <a:cubicBezTo>
                    <a:pt x="3157" y="3320"/>
                    <a:pt x="3065" y="3126"/>
                    <a:pt x="2973" y="2922"/>
                  </a:cubicBezTo>
                  <a:cubicBezTo>
                    <a:pt x="2963" y="2902"/>
                    <a:pt x="2952" y="2881"/>
                    <a:pt x="2952" y="2861"/>
                  </a:cubicBezTo>
                  <a:lnTo>
                    <a:pt x="2942" y="2861"/>
                  </a:lnTo>
                  <a:cubicBezTo>
                    <a:pt x="2513" y="2727"/>
                    <a:pt x="2155" y="2411"/>
                    <a:pt x="1982" y="2002"/>
                  </a:cubicBezTo>
                  <a:cubicBezTo>
                    <a:pt x="1819" y="1594"/>
                    <a:pt x="1839" y="1113"/>
                    <a:pt x="2043" y="725"/>
                  </a:cubicBezTo>
                  <a:cubicBezTo>
                    <a:pt x="2012" y="695"/>
                    <a:pt x="1971" y="664"/>
                    <a:pt x="1941" y="633"/>
                  </a:cubicBezTo>
                  <a:cubicBezTo>
                    <a:pt x="1798" y="490"/>
                    <a:pt x="1676" y="327"/>
                    <a:pt x="1522" y="194"/>
                  </a:cubicBezTo>
                  <a:cubicBezTo>
                    <a:pt x="1394" y="83"/>
                    <a:pt x="1237" y="0"/>
                    <a:pt x="10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9"/>
            <p:cNvSpPr/>
            <p:nvPr/>
          </p:nvSpPr>
          <p:spPr>
            <a:xfrm>
              <a:off x="3308650" y="4464950"/>
              <a:ext cx="132325" cy="98750"/>
            </a:xfrm>
            <a:custGeom>
              <a:avLst/>
              <a:gdLst/>
              <a:ahLst/>
              <a:cxnLst/>
              <a:rect l="l" t="t" r="r" b="b"/>
              <a:pathLst>
                <a:path w="5293" h="3950" extrusionOk="0">
                  <a:moveTo>
                    <a:pt x="4169" y="0"/>
                  </a:moveTo>
                  <a:cubicBezTo>
                    <a:pt x="3862" y="450"/>
                    <a:pt x="3556" y="869"/>
                    <a:pt x="3239" y="1298"/>
                  </a:cubicBezTo>
                  <a:cubicBezTo>
                    <a:pt x="3116" y="1451"/>
                    <a:pt x="3004" y="1614"/>
                    <a:pt x="2851" y="1737"/>
                  </a:cubicBezTo>
                  <a:cubicBezTo>
                    <a:pt x="2687" y="1880"/>
                    <a:pt x="2483" y="1982"/>
                    <a:pt x="2278" y="2074"/>
                  </a:cubicBezTo>
                  <a:cubicBezTo>
                    <a:pt x="1768" y="2320"/>
                    <a:pt x="1267" y="2565"/>
                    <a:pt x="757" y="2810"/>
                  </a:cubicBezTo>
                  <a:cubicBezTo>
                    <a:pt x="491" y="2933"/>
                    <a:pt x="225" y="3065"/>
                    <a:pt x="1" y="3260"/>
                  </a:cubicBezTo>
                  <a:cubicBezTo>
                    <a:pt x="7" y="3259"/>
                    <a:pt x="13" y="3259"/>
                    <a:pt x="19" y="3259"/>
                  </a:cubicBezTo>
                  <a:cubicBezTo>
                    <a:pt x="175" y="3259"/>
                    <a:pt x="311" y="3387"/>
                    <a:pt x="409" y="3515"/>
                  </a:cubicBezTo>
                  <a:cubicBezTo>
                    <a:pt x="521" y="3658"/>
                    <a:pt x="614" y="3821"/>
                    <a:pt x="777" y="3903"/>
                  </a:cubicBezTo>
                  <a:cubicBezTo>
                    <a:pt x="852" y="3938"/>
                    <a:pt x="934" y="3950"/>
                    <a:pt x="1019" y="3950"/>
                  </a:cubicBezTo>
                  <a:cubicBezTo>
                    <a:pt x="1084" y="3950"/>
                    <a:pt x="1150" y="3943"/>
                    <a:pt x="1216" y="3934"/>
                  </a:cubicBezTo>
                  <a:cubicBezTo>
                    <a:pt x="1921" y="3873"/>
                    <a:pt x="2626" y="3801"/>
                    <a:pt x="3321" y="3678"/>
                  </a:cubicBezTo>
                  <a:lnTo>
                    <a:pt x="3321" y="3658"/>
                  </a:lnTo>
                  <a:cubicBezTo>
                    <a:pt x="3229" y="3280"/>
                    <a:pt x="3177" y="2861"/>
                    <a:pt x="3361" y="2513"/>
                  </a:cubicBezTo>
                  <a:cubicBezTo>
                    <a:pt x="3504" y="2238"/>
                    <a:pt x="3770" y="2043"/>
                    <a:pt x="4056" y="1900"/>
                  </a:cubicBezTo>
                  <a:cubicBezTo>
                    <a:pt x="4332" y="1757"/>
                    <a:pt x="4628" y="1635"/>
                    <a:pt x="4884" y="1441"/>
                  </a:cubicBezTo>
                  <a:cubicBezTo>
                    <a:pt x="5047" y="1318"/>
                    <a:pt x="5180" y="1165"/>
                    <a:pt x="5262" y="981"/>
                  </a:cubicBezTo>
                  <a:lnTo>
                    <a:pt x="5293" y="971"/>
                  </a:lnTo>
                  <a:cubicBezTo>
                    <a:pt x="5180" y="797"/>
                    <a:pt x="5098" y="593"/>
                    <a:pt x="4966" y="429"/>
                  </a:cubicBezTo>
                  <a:cubicBezTo>
                    <a:pt x="4823" y="256"/>
                    <a:pt x="4628" y="123"/>
                    <a:pt x="4424" y="52"/>
                  </a:cubicBezTo>
                  <a:cubicBezTo>
                    <a:pt x="4342" y="31"/>
                    <a:pt x="4251" y="11"/>
                    <a:pt x="4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9"/>
            <p:cNvSpPr/>
            <p:nvPr/>
          </p:nvSpPr>
          <p:spPr>
            <a:xfrm>
              <a:off x="3264200" y="3558250"/>
              <a:ext cx="184950" cy="168250"/>
            </a:xfrm>
            <a:custGeom>
              <a:avLst/>
              <a:gdLst/>
              <a:ahLst/>
              <a:cxnLst/>
              <a:rect l="l" t="t" r="r" b="b"/>
              <a:pathLst>
                <a:path w="7398" h="6730" extrusionOk="0">
                  <a:moveTo>
                    <a:pt x="1318" y="0"/>
                  </a:moveTo>
                  <a:cubicBezTo>
                    <a:pt x="1038" y="99"/>
                    <a:pt x="745" y="153"/>
                    <a:pt x="454" y="153"/>
                  </a:cubicBezTo>
                  <a:cubicBezTo>
                    <a:pt x="353" y="153"/>
                    <a:pt x="253" y="146"/>
                    <a:pt x="154" y="133"/>
                  </a:cubicBezTo>
                  <a:cubicBezTo>
                    <a:pt x="103" y="123"/>
                    <a:pt x="52" y="113"/>
                    <a:pt x="11" y="113"/>
                  </a:cubicBezTo>
                  <a:lnTo>
                    <a:pt x="1" y="174"/>
                  </a:lnTo>
                  <a:cubicBezTo>
                    <a:pt x="256" y="2095"/>
                    <a:pt x="971" y="3934"/>
                    <a:pt x="1840" y="5671"/>
                  </a:cubicBezTo>
                  <a:cubicBezTo>
                    <a:pt x="2054" y="6079"/>
                    <a:pt x="2310" y="6529"/>
                    <a:pt x="2749" y="6672"/>
                  </a:cubicBezTo>
                  <a:cubicBezTo>
                    <a:pt x="2860" y="6713"/>
                    <a:pt x="2975" y="6729"/>
                    <a:pt x="3090" y="6729"/>
                  </a:cubicBezTo>
                  <a:cubicBezTo>
                    <a:pt x="3291" y="6729"/>
                    <a:pt x="3494" y="6679"/>
                    <a:pt x="3689" y="6620"/>
                  </a:cubicBezTo>
                  <a:cubicBezTo>
                    <a:pt x="5139" y="6191"/>
                    <a:pt x="6324" y="5180"/>
                    <a:pt x="7398" y="4107"/>
                  </a:cubicBezTo>
                  <a:lnTo>
                    <a:pt x="7377" y="4097"/>
                  </a:lnTo>
                  <a:cubicBezTo>
                    <a:pt x="6785" y="3045"/>
                    <a:pt x="5957" y="2136"/>
                    <a:pt x="4966" y="1441"/>
                  </a:cubicBezTo>
                  <a:lnTo>
                    <a:pt x="4966" y="1430"/>
                  </a:lnTo>
                  <a:cubicBezTo>
                    <a:pt x="4690" y="1676"/>
                    <a:pt x="4455" y="1952"/>
                    <a:pt x="4240" y="2248"/>
                  </a:cubicBezTo>
                  <a:cubicBezTo>
                    <a:pt x="3995" y="2616"/>
                    <a:pt x="3781" y="3024"/>
                    <a:pt x="3434" y="3290"/>
                  </a:cubicBezTo>
                  <a:cubicBezTo>
                    <a:pt x="3239" y="2902"/>
                    <a:pt x="3014" y="2524"/>
                    <a:pt x="2769" y="2156"/>
                  </a:cubicBezTo>
                  <a:cubicBezTo>
                    <a:pt x="2524" y="1809"/>
                    <a:pt x="2258" y="1482"/>
                    <a:pt x="2003" y="1135"/>
                  </a:cubicBezTo>
                  <a:cubicBezTo>
                    <a:pt x="1768" y="787"/>
                    <a:pt x="1543" y="440"/>
                    <a:pt x="1339" y="72"/>
                  </a:cubicBezTo>
                  <a:lnTo>
                    <a:pt x="1318" y="0"/>
                  </a:ln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9"/>
            <p:cNvSpPr/>
            <p:nvPr/>
          </p:nvSpPr>
          <p:spPr>
            <a:xfrm>
              <a:off x="3297925" y="4534400"/>
              <a:ext cx="190550" cy="42775"/>
            </a:xfrm>
            <a:custGeom>
              <a:avLst/>
              <a:gdLst/>
              <a:ahLst/>
              <a:cxnLst/>
              <a:rect l="l" t="t" r="r" b="b"/>
              <a:pathLst>
                <a:path w="7622" h="1711" extrusionOk="0">
                  <a:moveTo>
                    <a:pt x="7540" y="1"/>
                  </a:moveTo>
                  <a:cubicBezTo>
                    <a:pt x="6396" y="155"/>
                    <a:pt x="5302" y="573"/>
                    <a:pt x="4179" y="818"/>
                  </a:cubicBezTo>
                  <a:cubicBezTo>
                    <a:pt x="4036" y="849"/>
                    <a:pt x="3893" y="880"/>
                    <a:pt x="3750" y="900"/>
                  </a:cubicBezTo>
                  <a:cubicBezTo>
                    <a:pt x="3055" y="1023"/>
                    <a:pt x="2350" y="1095"/>
                    <a:pt x="1645" y="1156"/>
                  </a:cubicBezTo>
                  <a:cubicBezTo>
                    <a:pt x="1579" y="1165"/>
                    <a:pt x="1513" y="1172"/>
                    <a:pt x="1448" y="1172"/>
                  </a:cubicBezTo>
                  <a:cubicBezTo>
                    <a:pt x="1363" y="1172"/>
                    <a:pt x="1281" y="1160"/>
                    <a:pt x="1206" y="1125"/>
                  </a:cubicBezTo>
                  <a:cubicBezTo>
                    <a:pt x="1043" y="1043"/>
                    <a:pt x="950" y="880"/>
                    <a:pt x="838" y="737"/>
                  </a:cubicBezTo>
                  <a:cubicBezTo>
                    <a:pt x="740" y="609"/>
                    <a:pt x="604" y="481"/>
                    <a:pt x="448" y="481"/>
                  </a:cubicBezTo>
                  <a:cubicBezTo>
                    <a:pt x="442" y="481"/>
                    <a:pt x="436" y="481"/>
                    <a:pt x="430" y="482"/>
                  </a:cubicBezTo>
                  <a:lnTo>
                    <a:pt x="389" y="522"/>
                  </a:lnTo>
                  <a:cubicBezTo>
                    <a:pt x="164" y="737"/>
                    <a:pt x="1" y="1054"/>
                    <a:pt x="41" y="1360"/>
                  </a:cubicBezTo>
                  <a:cubicBezTo>
                    <a:pt x="41" y="1421"/>
                    <a:pt x="62" y="1472"/>
                    <a:pt x="103" y="1513"/>
                  </a:cubicBezTo>
                  <a:cubicBezTo>
                    <a:pt x="133" y="1544"/>
                    <a:pt x="184" y="1564"/>
                    <a:pt x="235" y="1574"/>
                  </a:cubicBezTo>
                  <a:cubicBezTo>
                    <a:pt x="613" y="1675"/>
                    <a:pt x="999" y="1710"/>
                    <a:pt x="1388" y="1710"/>
                  </a:cubicBezTo>
                  <a:cubicBezTo>
                    <a:pt x="1831" y="1710"/>
                    <a:pt x="2277" y="1664"/>
                    <a:pt x="2718" y="1615"/>
                  </a:cubicBezTo>
                  <a:cubicBezTo>
                    <a:pt x="3290" y="1544"/>
                    <a:pt x="3862" y="1472"/>
                    <a:pt x="4424" y="1329"/>
                  </a:cubicBezTo>
                  <a:cubicBezTo>
                    <a:pt x="4700" y="1258"/>
                    <a:pt x="4975" y="1166"/>
                    <a:pt x="5262" y="1145"/>
                  </a:cubicBezTo>
                  <a:cubicBezTo>
                    <a:pt x="5320" y="1141"/>
                    <a:pt x="5379" y="1139"/>
                    <a:pt x="5438" y="1139"/>
                  </a:cubicBezTo>
                  <a:cubicBezTo>
                    <a:pt x="5635" y="1139"/>
                    <a:pt x="5831" y="1161"/>
                    <a:pt x="6028" y="1176"/>
                  </a:cubicBezTo>
                  <a:cubicBezTo>
                    <a:pt x="6075" y="1178"/>
                    <a:pt x="6123" y="1179"/>
                    <a:pt x="6170" y="1179"/>
                  </a:cubicBezTo>
                  <a:cubicBezTo>
                    <a:pt x="6378" y="1179"/>
                    <a:pt x="6588" y="1164"/>
                    <a:pt x="6805" y="1156"/>
                  </a:cubicBezTo>
                  <a:cubicBezTo>
                    <a:pt x="6948" y="1145"/>
                    <a:pt x="7100" y="1135"/>
                    <a:pt x="7234" y="1074"/>
                  </a:cubicBezTo>
                  <a:cubicBezTo>
                    <a:pt x="7520" y="920"/>
                    <a:pt x="7622" y="563"/>
                    <a:pt x="7581" y="246"/>
                  </a:cubicBezTo>
                  <a:cubicBezTo>
                    <a:pt x="7570" y="164"/>
                    <a:pt x="7561" y="83"/>
                    <a:pt x="7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9"/>
            <p:cNvSpPr/>
            <p:nvPr/>
          </p:nvSpPr>
          <p:spPr>
            <a:xfrm>
              <a:off x="3388350" y="3586100"/>
              <a:ext cx="66925" cy="74850"/>
            </a:xfrm>
            <a:custGeom>
              <a:avLst/>
              <a:gdLst/>
              <a:ahLst/>
              <a:cxnLst/>
              <a:rect l="l" t="t" r="r" b="b"/>
              <a:pathLst>
                <a:path w="2677" h="2994" extrusionOk="0">
                  <a:moveTo>
                    <a:pt x="388" y="0"/>
                  </a:moveTo>
                  <a:cubicBezTo>
                    <a:pt x="368" y="10"/>
                    <a:pt x="357" y="21"/>
                    <a:pt x="347" y="30"/>
                  </a:cubicBezTo>
                  <a:cubicBezTo>
                    <a:pt x="225" y="123"/>
                    <a:pt x="112" y="214"/>
                    <a:pt x="0" y="316"/>
                  </a:cubicBezTo>
                  <a:lnTo>
                    <a:pt x="0" y="327"/>
                  </a:lnTo>
                  <a:cubicBezTo>
                    <a:pt x="991" y="1022"/>
                    <a:pt x="1819" y="1931"/>
                    <a:pt x="2411" y="2983"/>
                  </a:cubicBezTo>
                  <a:lnTo>
                    <a:pt x="2432" y="2993"/>
                  </a:lnTo>
                  <a:cubicBezTo>
                    <a:pt x="2513" y="2911"/>
                    <a:pt x="2595" y="2820"/>
                    <a:pt x="2677" y="2738"/>
                  </a:cubicBezTo>
                  <a:cubicBezTo>
                    <a:pt x="2666" y="2625"/>
                    <a:pt x="2656" y="2523"/>
                    <a:pt x="2636" y="2411"/>
                  </a:cubicBezTo>
                  <a:lnTo>
                    <a:pt x="2605" y="2411"/>
                  </a:lnTo>
                  <a:cubicBezTo>
                    <a:pt x="2033" y="1481"/>
                    <a:pt x="1277" y="664"/>
                    <a:pt x="398" y="21"/>
                  </a:cubicBezTo>
                  <a:lnTo>
                    <a:pt x="3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9"/>
            <p:cNvSpPr/>
            <p:nvPr/>
          </p:nvSpPr>
          <p:spPr>
            <a:xfrm>
              <a:off x="3388075" y="4489225"/>
              <a:ext cx="98375" cy="67700"/>
            </a:xfrm>
            <a:custGeom>
              <a:avLst/>
              <a:gdLst/>
              <a:ahLst/>
              <a:cxnLst/>
              <a:rect l="l" t="t" r="r" b="b"/>
              <a:pathLst>
                <a:path w="3935" h="2708" extrusionOk="0">
                  <a:moveTo>
                    <a:pt x="2116" y="0"/>
                  </a:moveTo>
                  <a:lnTo>
                    <a:pt x="2085" y="10"/>
                  </a:lnTo>
                  <a:cubicBezTo>
                    <a:pt x="2003" y="194"/>
                    <a:pt x="1870" y="347"/>
                    <a:pt x="1707" y="470"/>
                  </a:cubicBezTo>
                  <a:cubicBezTo>
                    <a:pt x="1451" y="664"/>
                    <a:pt x="1155" y="786"/>
                    <a:pt x="879" y="929"/>
                  </a:cubicBezTo>
                  <a:cubicBezTo>
                    <a:pt x="593" y="1072"/>
                    <a:pt x="327" y="1267"/>
                    <a:pt x="184" y="1542"/>
                  </a:cubicBezTo>
                  <a:cubicBezTo>
                    <a:pt x="0" y="1890"/>
                    <a:pt x="52" y="2309"/>
                    <a:pt x="144" y="2687"/>
                  </a:cubicBezTo>
                  <a:lnTo>
                    <a:pt x="144" y="2707"/>
                  </a:lnTo>
                  <a:cubicBezTo>
                    <a:pt x="287" y="2687"/>
                    <a:pt x="430" y="2656"/>
                    <a:pt x="573" y="2625"/>
                  </a:cubicBezTo>
                  <a:cubicBezTo>
                    <a:pt x="1696" y="2380"/>
                    <a:pt x="2790" y="1962"/>
                    <a:pt x="3934" y="1808"/>
                  </a:cubicBezTo>
                  <a:cubicBezTo>
                    <a:pt x="3873" y="1583"/>
                    <a:pt x="3791" y="1358"/>
                    <a:pt x="3740" y="1124"/>
                  </a:cubicBezTo>
                  <a:cubicBezTo>
                    <a:pt x="3678" y="848"/>
                    <a:pt x="3669" y="572"/>
                    <a:pt x="3607" y="296"/>
                  </a:cubicBezTo>
                  <a:cubicBezTo>
                    <a:pt x="3597" y="245"/>
                    <a:pt x="3576" y="184"/>
                    <a:pt x="3535" y="164"/>
                  </a:cubicBezTo>
                  <a:cubicBezTo>
                    <a:pt x="3535" y="153"/>
                    <a:pt x="3526" y="153"/>
                    <a:pt x="3526" y="153"/>
                  </a:cubicBezTo>
                  <a:cubicBezTo>
                    <a:pt x="3516" y="150"/>
                    <a:pt x="3506" y="149"/>
                    <a:pt x="3496" y="149"/>
                  </a:cubicBezTo>
                  <a:cubicBezTo>
                    <a:pt x="3432" y="149"/>
                    <a:pt x="3364" y="201"/>
                    <a:pt x="3311" y="245"/>
                  </a:cubicBezTo>
                  <a:cubicBezTo>
                    <a:pt x="3178" y="363"/>
                    <a:pt x="2999" y="421"/>
                    <a:pt x="2819" y="421"/>
                  </a:cubicBezTo>
                  <a:cubicBezTo>
                    <a:pt x="2639" y="421"/>
                    <a:pt x="2458" y="363"/>
                    <a:pt x="2320" y="245"/>
                  </a:cubicBezTo>
                  <a:cubicBezTo>
                    <a:pt x="2238" y="173"/>
                    <a:pt x="2166" y="92"/>
                    <a:pt x="2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9"/>
            <p:cNvSpPr/>
            <p:nvPr/>
          </p:nvSpPr>
          <p:spPr>
            <a:xfrm>
              <a:off x="3398050" y="3485975"/>
              <a:ext cx="378025" cy="401000"/>
            </a:xfrm>
            <a:custGeom>
              <a:avLst/>
              <a:gdLst/>
              <a:ahLst/>
              <a:cxnLst/>
              <a:rect l="l" t="t" r="r" b="b"/>
              <a:pathLst>
                <a:path w="15121" h="16040" extrusionOk="0">
                  <a:moveTo>
                    <a:pt x="10012" y="0"/>
                  </a:moveTo>
                  <a:cubicBezTo>
                    <a:pt x="9808" y="470"/>
                    <a:pt x="9511" y="899"/>
                    <a:pt x="9195" y="1297"/>
                  </a:cubicBezTo>
                  <a:cubicBezTo>
                    <a:pt x="8837" y="1747"/>
                    <a:pt x="8449" y="2176"/>
                    <a:pt x="7979" y="2514"/>
                  </a:cubicBezTo>
                  <a:cubicBezTo>
                    <a:pt x="7509" y="2850"/>
                    <a:pt x="6968" y="3086"/>
                    <a:pt x="6385" y="3127"/>
                  </a:cubicBezTo>
                  <a:cubicBezTo>
                    <a:pt x="6317" y="3133"/>
                    <a:pt x="6249" y="3136"/>
                    <a:pt x="6181" y="3136"/>
                  </a:cubicBezTo>
                  <a:cubicBezTo>
                    <a:pt x="5673" y="3136"/>
                    <a:pt x="5160" y="2969"/>
                    <a:pt x="4782" y="2636"/>
                  </a:cubicBezTo>
                  <a:cubicBezTo>
                    <a:pt x="4424" y="2319"/>
                    <a:pt x="4209" y="1880"/>
                    <a:pt x="4005" y="1451"/>
                  </a:cubicBezTo>
                  <a:lnTo>
                    <a:pt x="4005" y="1420"/>
                  </a:lnTo>
                  <a:cubicBezTo>
                    <a:pt x="3556" y="1420"/>
                    <a:pt x="3106" y="1431"/>
                    <a:pt x="2677" y="1563"/>
                  </a:cubicBezTo>
                  <a:cubicBezTo>
                    <a:pt x="1788" y="1849"/>
                    <a:pt x="1134" y="2605"/>
                    <a:pt x="613" y="3372"/>
                  </a:cubicBezTo>
                  <a:cubicBezTo>
                    <a:pt x="532" y="3494"/>
                    <a:pt x="450" y="3617"/>
                    <a:pt x="348" y="3719"/>
                  </a:cubicBezTo>
                  <a:cubicBezTo>
                    <a:pt x="246" y="3831"/>
                    <a:pt x="112" y="3913"/>
                    <a:pt x="0" y="4005"/>
                  </a:cubicBezTo>
                  <a:lnTo>
                    <a:pt x="10" y="4026"/>
                  </a:lnTo>
                  <a:cubicBezTo>
                    <a:pt x="889" y="4669"/>
                    <a:pt x="1645" y="5486"/>
                    <a:pt x="2217" y="6416"/>
                  </a:cubicBezTo>
                  <a:lnTo>
                    <a:pt x="2248" y="6416"/>
                  </a:lnTo>
                  <a:cubicBezTo>
                    <a:pt x="2268" y="6528"/>
                    <a:pt x="2278" y="6630"/>
                    <a:pt x="2289" y="6743"/>
                  </a:cubicBezTo>
                  <a:cubicBezTo>
                    <a:pt x="2411" y="7897"/>
                    <a:pt x="2360" y="9062"/>
                    <a:pt x="2064" y="10186"/>
                  </a:cubicBezTo>
                  <a:cubicBezTo>
                    <a:pt x="1931" y="10676"/>
                    <a:pt x="1747" y="11157"/>
                    <a:pt x="1665" y="11657"/>
                  </a:cubicBezTo>
                  <a:cubicBezTo>
                    <a:pt x="1604" y="12025"/>
                    <a:pt x="1594" y="12392"/>
                    <a:pt x="1563" y="12760"/>
                  </a:cubicBezTo>
                  <a:cubicBezTo>
                    <a:pt x="1481" y="13537"/>
                    <a:pt x="1267" y="14333"/>
                    <a:pt x="787" y="14957"/>
                  </a:cubicBezTo>
                  <a:cubicBezTo>
                    <a:pt x="736" y="15018"/>
                    <a:pt x="675" y="15110"/>
                    <a:pt x="695" y="15192"/>
                  </a:cubicBezTo>
                  <a:cubicBezTo>
                    <a:pt x="725" y="15273"/>
                    <a:pt x="827" y="15304"/>
                    <a:pt x="920" y="15314"/>
                  </a:cubicBezTo>
                  <a:lnTo>
                    <a:pt x="930" y="15325"/>
                  </a:lnTo>
                  <a:cubicBezTo>
                    <a:pt x="1081" y="15342"/>
                    <a:pt x="1233" y="15350"/>
                    <a:pt x="1384" y="15350"/>
                  </a:cubicBezTo>
                  <a:cubicBezTo>
                    <a:pt x="2372" y="15350"/>
                    <a:pt x="3349" y="15021"/>
                    <a:pt x="4342" y="14978"/>
                  </a:cubicBezTo>
                  <a:cubicBezTo>
                    <a:pt x="4438" y="14972"/>
                    <a:pt x="4535" y="14970"/>
                    <a:pt x="4631" y="14970"/>
                  </a:cubicBezTo>
                  <a:cubicBezTo>
                    <a:pt x="5696" y="14970"/>
                    <a:pt x="6744" y="15265"/>
                    <a:pt x="7775" y="15509"/>
                  </a:cubicBezTo>
                  <a:cubicBezTo>
                    <a:pt x="8541" y="15693"/>
                    <a:pt x="9307" y="15836"/>
                    <a:pt x="10083" y="15968"/>
                  </a:cubicBezTo>
                  <a:cubicBezTo>
                    <a:pt x="10135" y="15968"/>
                    <a:pt x="10176" y="15979"/>
                    <a:pt x="10226" y="15989"/>
                  </a:cubicBezTo>
                  <a:cubicBezTo>
                    <a:pt x="10431" y="16020"/>
                    <a:pt x="10646" y="16040"/>
                    <a:pt x="10860" y="16040"/>
                  </a:cubicBezTo>
                  <a:cubicBezTo>
                    <a:pt x="11034" y="16029"/>
                    <a:pt x="11218" y="16009"/>
                    <a:pt x="11391" y="15948"/>
                  </a:cubicBezTo>
                  <a:cubicBezTo>
                    <a:pt x="11422" y="15938"/>
                    <a:pt x="11463" y="15917"/>
                    <a:pt x="11493" y="15886"/>
                  </a:cubicBezTo>
                  <a:cubicBezTo>
                    <a:pt x="11534" y="15825"/>
                    <a:pt x="11493" y="15743"/>
                    <a:pt x="11463" y="15682"/>
                  </a:cubicBezTo>
                  <a:cubicBezTo>
                    <a:pt x="11279" y="15304"/>
                    <a:pt x="11085" y="14926"/>
                    <a:pt x="10901" y="14558"/>
                  </a:cubicBezTo>
                  <a:lnTo>
                    <a:pt x="10891" y="14528"/>
                  </a:lnTo>
                  <a:cubicBezTo>
                    <a:pt x="10523" y="14630"/>
                    <a:pt x="10155" y="14722"/>
                    <a:pt x="9788" y="14814"/>
                  </a:cubicBezTo>
                  <a:cubicBezTo>
                    <a:pt x="9522" y="14875"/>
                    <a:pt x="9266" y="14946"/>
                    <a:pt x="9011" y="15008"/>
                  </a:cubicBezTo>
                  <a:cubicBezTo>
                    <a:pt x="8972" y="15014"/>
                    <a:pt x="8929" y="15022"/>
                    <a:pt x="8891" y="15022"/>
                  </a:cubicBezTo>
                  <a:cubicBezTo>
                    <a:pt x="8859" y="15022"/>
                    <a:pt x="8830" y="15016"/>
                    <a:pt x="8807" y="14998"/>
                  </a:cubicBezTo>
                  <a:cubicBezTo>
                    <a:pt x="8725" y="14946"/>
                    <a:pt x="8735" y="14824"/>
                    <a:pt x="8796" y="14753"/>
                  </a:cubicBezTo>
                  <a:cubicBezTo>
                    <a:pt x="8848" y="14681"/>
                    <a:pt x="8939" y="14651"/>
                    <a:pt x="9032" y="14620"/>
                  </a:cubicBezTo>
                  <a:cubicBezTo>
                    <a:pt x="9532" y="14436"/>
                    <a:pt x="10033" y="14252"/>
                    <a:pt x="10533" y="14078"/>
                  </a:cubicBezTo>
                  <a:cubicBezTo>
                    <a:pt x="10368" y="14043"/>
                    <a:pt x="10201" y="14028"/>
                    <a:pt x="10034" y="14028"/>
                  </a:cubicBezTo>
                  <a:cubicBezTo>
                    <a:pt x="9485" y="14028"/>
                    <a:pt x="8923" y="14180"/>
                    <a:pt x="8367" y="14211"/>
                  </a:cubicBezTo>
                  <a:cubicBezTo>
                    <a:pt x="8352" y="14212"/>
                    <a:pt x="8335" y="14213"/>
                    <a:pt x="8319" y="14213"/>
                  </a:cubicBezTo>
                  <a:cubicBezTo>
                    <a:pt x="8227" y="14213"/>
                    <a:pt x="8128" y="14186"/>
                    <a:pt x="8101" y="14099"/>
                  </a:cubicBezTo>
                  <a:cubicBezTo>
                    <a:pt x="8071" y="13986"/>
                    <a:pt x="8204" y="13904"/>
                    <a:pt x="8306" y="13864"/>
                  </a:cubicBezTo>
                  <a:cubicBezTo>
                    <a:pt x="8878" y="13649"/>
                    <a:pt x="9461" y="13455"/>
                    <a:pt x="10043" y="13302"/>
                  </a:cubicBezTo>
                  <a:cubicBezTo>
                    <a:pt x="9960" y="13293"/>
                    <a:pt x="9877" y="13289"/>
                    <a:pt x="9795" y="13289"/>
                  </a:cubicBezTo>
                  <a:cubicBezTo>
                    <a:pt x="9146" y="13289"/>
                    <a:pt x="8509" y="13548"/>
                    <a:pt x="7856" y="13639"/>
                  </a:cubicBezTo>
                  <a:cubicBezTo>
                    <a:pt x="7829" y="13643"/>
                    <a:pt x="7800" y="13647"/>
                    <a:pt x="7769" y="13647"/>
                  </a:cubicBezTo>
                  <a:cubicBezTo>
                    <a:pt x="7720" y="13647"/>
                    <a:pt x="7670" y="13636"/>
                    <a:pt x="7631" y="13598"/>
                  </a:cubicBezTo>
                  <a:cubicBezTo>
                    <a:pt x="7529" y="13496"/>
                    <a:pt x="7652" y="13332"/>
                    <a:pt x="7775" y="13251"/>
                  </a:cubicBezTo>
                  <a:cubicBezTo>
                    <a:pt x="8367" y="12862"/>
                    <a:pt x="9072" y="12730"/>
                    <a:pt x="9767" y="12607"/>
                  </a:cubicBezTo>
                  <a:cubicBezTo>
                    <a:pt x="9497" y="12547"/>
                    <a:pt x="9219" y="12517"/>
                    <a:pt x="8940" y="12517"/>
                  </a:cubicBezTo>
                  <a:cubicBezTo>
                    <a:pt x="8651" y="12517"/>
                    <a:pt x="8362" y="12550"/>
                    <a:pt x="8081" y="12617"/>
                  </a:cubicBezTo>
                  <a:cubicBezTo>
                    <a:pt x="8012" y="12632"/>
                    <a:pt x="7932" y="12645"/>
                    <a:pt x="7856" y="12645"/>
                  </a:cubicBezTo>
                  <a:cubicBezTo>
                    <a:pt x="7729" y="12645"/>
                    <a:pt x="7613" y="12610"/>
                    <a:pt x="7581" y="12495"/>
                  </a:cubicBezTo>
                  <a:cubicBezTo>
                    <a:pt x="7529" y="12331"/>
                    <a:pt x="7693" y="12199"/>
                    <a:pt x="7846" y="12137"/>
                  </a:cubicBezTo>
                  <a:cubicBezTo>
                    <a:pt x="8122" y="12025"/>
                    <a:pt x="8419" y="11984"/>
                    <a:pt x="8714" y="11963"/>
                  </a:cubicBezTo>
                  <a:cubicBezTo>
                    <a:pt x="9117" y="11923"/>
                    <a:pt x="9526" y="11896"/>
                    <a:pt x="9931" y="11896"/>
                  </a:cubicBezTo>
                  <a:cubicBezTo>
                    <a:pt x="10040" y="11896"/>
                    <a:pt x="10149" y="11898"/>
                    <a:pt x="10257" y="11902"/>
                  </a:cubicBezTo>
                  <a:cubicBezTo>
                    <a:pt x="10278" y="10717"/>
                    <a:pt x="10584" y="9552"/>
                    <a:pt x="11023" y="8449"/>
                  </a:cubicBezTo>
                  <a:cubicBezTo>
                    <a:pt x="11452" y="7356"/>
                    <a:pt x="12035" y="6314"/>
                    <a:pt x="12628" y="5292"/>
                  </a:cubicBezTo>
                  <a:cubicBezTo>
                    <a:pt x="12628" y="5292"/>
                    <a:pt x="12628" y="5282"/>
                    <a:pt x="12617" y="5282"/>
                  </a:cubicBezTo>
                  <a:cubicBezTo>
                    <a:pt x="13250" y="4291"/>
                    <a:pt x="14037" y="3351"/>
                    <a:pt x="15120" y="2891"/>
                  </a:cubicBezTo>
                  <a:cubicBezTo>
                    <a:pt x="14905" y="2595"/>
                    <a:pt x="14712" y="2289"/>
                    <a:pt x="14487" y="2003"/>
                  </a:cubicBezTo>
                  <a:cubicBezTo>
                    <a:pt x="13608" y="879"/>
                    <a:pt x="12249" y="164"/>
                    <a:pt x="10830" y="71"/>
                  </a:cubicBezTo>
                  <a:cubicBezTo>
                    <a:pt x="10625" y="51"/>
                    <a:pt x="10421" y="51"/>
                    <a:pt x="10217" y="31"/>
                  </a:cubicBezTo>
                  <a:cubicBezTo>
                    <a:pt x="10145" y="21"/>
                    <a:pt x="10083" y="21"/>
                    <a:pt x="100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9"/>
            <p:cNvSpPr/>
            <p:nvPr/>
          </p:nvSpPr>
          <p:spPr>
            <a:xfrm>
              <a:off x="3402900" y="3860225"/>
              <a:ext cx="313400" cy="595550"/>
            </a:xfrm>
            <a:custGeom>
              <a:avLst/>
              <a:gdLst/>
              <a:ahLst/>
              <a:cxnLst/>
              <a:rect l="l" t="t" r="r" b="b"/>
              <a:pathLst>
                <a:path w="12536" h="23822" extrusionOk="0">
                  <a:moveTo>
                    <a:pt x="4437" y="0"/>
                  </a:moveTo>
                  <a:cubicBezTo>
                    <a:pt x="4341" y="0"/>
                    <a:pt x="4244" y="2"/>
                    <a:pt x="4148" y="8"/>
                  </a:cubicBezTo>
                  <a:cubicBezTo>
                    <a:pt x="3155" y="51"/>
                    <a:pt x="2178" y="380"/>
                    <a:pt x="1190" y="380"/>
                  </a:cubicBezTo>
                  <a:cubicBezTo>
                    <a:pt x="1039" y="380"/>
                    <a:pt x="887" y="372"/>
                    <a:pt x="736" y="355"/>
                  </a:cubicBezTo>
                  <a:lnTo>
                    <a:pt x="726" y="344"/>
                  </a:lnTo>
                  <a:lnTo>
                    <a:pt x="726" y="365"/>
                  </a:lnTo>
                  <a:cubicBezTo>
                    <a:pt x="133" y="3236"/>
                    <a:pt x="0" y="6178"/>
                    <a:pt x="72" y="9110"/>
                  </a:cubicBezTo>
                  <a:cubicBezTo>
                    <a:pt x="92" y="9938"/>
                    <a:pt x="123" y="10765"/>
                    <a:pt x="215" y="11582"/>
                  </a:cubicBezTo>
                  <a:cubicBezTo>
                    <a:pt x="307" y="12410"/>
                    <a:pt x="440" y="13227"/>
                    <a:pt x="521" y="14055"/>
                  </a:cubicBezTo>
                  <a:cubicBezTo>
                    <a:pt x="603" y="14974"/>
                    <a:pt x="613" y="15893"/>
                    <a:pt x="613" y="16813"/>
                  </a:cubicBezTo>
                  <a:cubicBezTo>
                    <a:pt x="624" y="18846"/>
                    <a:pt x="633" y="20869"/>
                    <a:pt x="644" y="22892"/>
                  </a:cubicBezTo>
                  <a:lnTo>
                    <a:pt x="685" y="22892"/>
                  </a:lnTo>
                  <a:cubicBezTo>
                    <a:pt x="1185" y="22892"/>
                    <a:pt x="1686" y="22922"/>
                    <a:pt x="2186" y="22994"/>
                  </a:cubicBezTo>
                  <a:lnTo>
                    <a:pt x="2186" y="22943"/>
                  </a:lnTo>
                  <a:cubicBezTo>
                    <a:pt x="2401" y="21043"/>
                    <a:pt x="2615" y="19142"/>
                    <a:pt x="2861" y="17253"/>
                  </a:cubicBezTo>
                  <a:cubicBezTo>
                    <a:pt x="2983" y="16211"/>
                    <a:pt x="3116" y="15178"/>
                    <a:pt x="3371" y="14167"/>
                  </a:cubicBezTo>
                  <a:cubicBezTo>
                    <a:pt x="3627" y="13176"/>
                    <a:pt x="3984" y="12206"/>
                    <a:pt x="4189" y="11194"/>
                  </a:cubicBezTo>
                  <a:cubicBezTo>
                    <a:pt x="4577" y="9294"/>
                    <a:pt x="4373" y="7241"/>
                    <a:pt x="5139" y="5452"/>
                  </a:cubicBezTo>
                  <a:lnTo>
                    <a:pt x="5190" y="5422"/>
                  </a:lnTo>
                  <a:cubicBezTo>
                    <a:pt x="5262" y="5524"/>
                    <a:pt x="5344" y="5636"/>
                    <a:pt x="5405" y="5759"/>
                  </a:cubicBezTo>
                  <a:cubicBezTo>
                    <a:pt x="5435" y="5810"/>
                    <a:pt x="5466" y="5861"/>
                    <a:pt x="5487" y="5913"/>
                  </a:cubicBezTo>
                  <a:cubicBezTo>
                    <a:pt x="5813" y="6535"/>
                    <a:pt x="5936" y="7250"/>
                    <a:pt x="6100" y="7945"/>
                  </a:cubicBezTo>
                  <a:cubicBezTo>
                    <a:pt x="6488" y="9662"/>
                    <a:pt x="7080" y="11327"/>
                    <a:pt x="7857" y="12910"/>
                  </a:cubicBezTo>
                  <a:cubicBezTo>
                    <a:pt x="8214" y="13616"/>
                    <a:pt x="8602" y="14320"/>
                    <a:pt x="8858" y="15066"/>
                  </a:cubicBezTo>
                  <a:cubicBezTo>
                    <a:pt x="9093" y="15771"/>
                    <a:pt x="9195" y="16506"/>
                    <a:pt x="9358" y="17232"/>
                  </a:cubicBezTo>
                  <a:cubicBezTo>
                    <a:pt x="9828" y="19398"/>
                    <a:pt x="10819" y="21533"/>
                    <a:pt x="11074" y="23699"/>
                  </a:cubicBezTo>
                  <a:lnTo>
                    <a:pt x="11106" y="23699"/>
                  </a:lnTo>
                  <a:cubicBezTo>
                    <a:pt x="11565" y="23709"/>
                    <a:pt x="12035" y="23740"/>
                    <a:pt x="12484" y="23821"/>
                  </a:cubicBezTo>
                  <a:cubicBezTo>
                    <a:pt x="12536" y="21186"/>
                    <a:pt x="12341" y="18529"/>
                    <a:pt x="11719" y="15955"/>
                  </a:cubicBezTo>
                  <a:cubicBezTo>
                    <a:pt x="11340" y="14361"/>
                    <a:pt x="10799" y="12819"/>
                    <a:pt x="10502" y="11205"/>
                  </a:cubicBezTo>
                  <a:cubicBezTo>
                    <a:pt x="9880" y="7863"/>
                    <a:pt x="10329" y="4421"/>
                    <a:pt x="10032" y="1029"/>
                  </a:cubicBezTo>
                  <a:lnTo>
                    <a:pt x="10032" y="1019"/>
                  </a:lnTo>
                  <a:cubicBezTo>
                    <a:pt x="9982" y="1009"/>
                    <a:pt x="9941" y="998"/>
                    <a:pt x="9889" y="998"/>
                  </a:cubicBezTo>
                  <a:cubicBezTo>
                    <a:pt x="9113" y="866"/>
                    <a:pt x="8347" y="723"/>
                    <a:pt x="7581" y="539"/>
                  </a:cubicBezTo>
                  <a:cubicBezTo>
                    <a:pt x="6550" y="295"/>
                    <a:pt x="5502" y="0"/>
                    <a:pt x="4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9"/>
            <p:cNvSpPr/>
            <p:nvPr/>
          </p:nvSpPr>
          <p:spPr>
            <a:xfrm>
              <a:off x="3419000" y="4432525"/>
              <a:ext cx="57225" cy="67250"/>
            </a:xfrm>
            <a:custGeom>
              <a:avLst/>
              <a:gdLst/>
              <a:ahLst/>
              <a:cxnLst/>
              <a:rect l="l" t="t" r="r" b="b"/>
              <a:pathLst>
                <a:path w="2289" h="2690" extrusionOk="0">
                  <a:moveTo>
                    <a:pt x="0" y="0"/>
                  </a:moveTo>
                  <a:cubicBezTo>
                    <a:pt x="0" y="450"/>
                    <a:pt x="0" y="899"/>
                    <a:pt x="10" y="1349"/>
                  </a:cubicBezTo>
                  <a:cubicBezTo>
                    <a:pt x="214" y="1420"/>
                    <a:pt x="409" y="1553"/>
                    <a:pt x="552" y="1726"/>
                  </a:cubicBezTo>
                  <a:cubicBezTo>
                    <a:pt x="684" y="1890"/>
                    <a:pt x="766" y="2094"/>
                    <a:pt x="879" y="2268"/>
                  </a:cubicBezTo>
                  <a:cubicBezTo>
                    <a:pt x="929" y="2360"/>
                    <a:pt x="1001" y="2441"/>
                    <a:pt x="1083" y="2513"/>
                  </a:cubicBezTo>
                  <a:cubicBezTo>
                    <a:pt x="1221" y="2631"/>
                    <a:pt x="1402" y="2689"/>
                    <a:pt x="1582" y="2689"/>
                  </a:cubicBezTo>
                  <a:cubicBezTo>
                    <a:pt x="1762" y="2689"/>
                    <a:pt x="1941" y="2631"/>
                    <a:pt x="2074" y="2513"/>
                  </a:cubicBezTo>
                  <a:cubicBezTo>
                    <a:pt x="2127" y="2469"/>
                    <a:pt x="2195" y="2417"/>
                    <a:pt x="2259" y="2417"/>
                  </a:cubicBezTo>
                  <a:cubicBezTo>
                    <a:pt x="2269" y="2417"/>
                    <a:pt x="2279" y="2418"/>
                    <a:pt x="2289" y="2421"/>
                  </a:cubicBezTo>
                  <a:cubicBezTo>
                    <a:pt x="2166" y="1696"/>
                    <a:pt x="2176" y="960"/>
                    <a:pt x="2248" y="235"/>
                  </a:cubicBezTo>
                  <a:lnTo>
                    <a:pt x="2207" y="225"/>
                  </a:lnTo>
                  <a:cubicBezTo>
                    <a:pt x="1982" y="173"/>
                    <a:pt x="1767" y="132"/>
                    <a:pt x="1542" y="102"/>
                  </a:cubicBezTo>
                  <a:cubicBezTo>
                    <a:pt x="1042" y="30"/>
                    <a:pt x="541" y="0"/>
                    <a:pt x="41" y="0"/>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49"/>
            <p:cNvSpPr/>
            <p:nvPr/>
          </p:nvSpPr>
          <p:spPr>
            <a:xfrm>
              <a:off x="3443000" y="3274475"/>
              <a:ext cx="162700" cy="115575"/>
            </a:xfrm>
            <a:custGeom>
              <a:avLst/>
              <a:gdLst/>
              <a:ahLst/>
              <a:cxnLst/>
              <a:rect l="l" t="t" r="r" b="b"/>
              <a:pathLst>
                <a:path w="6508" h="4623" extrusionOk="0">
                  <a:moveTo>
                    <a:pt x="761" y="0"/>
                  </a:moveTo>
                  <a:cubicBezTo>
                    <a:pt x="742" y="0"/>
                    <a:pt x="724" y="1"/>
                    <a:pt x="705" y="1"/>
                  </a:cubicBezTo>
                  <a:cubicBezTo>
                    <a:pt x="460" y="11"/>
                    <a:pt x="184" y="103"/>
                    <a:pt x="71" y="318"/>
                  </a:cubicBezTo>
                  <a:cubicBezTo>
                    <a:pt x="0" y="471"/>
                    <a:pt x="10" y="644"/>
                    <a:pt x="41" y="819"/>
                  </a:cubicBezTo>
                  <a:cubicBezTo>
                    <a:pt x="184" y="1472"/>
                    <a:pt x="695" y="2024"/>
                    <a:pt x="1338" y="2228"/>
                  </a:cubicBezTo>
                  <a:cubicBezTo>
                    <a:pt x="1390" y="2238"/>
                    <a:pt x="1440" y="2259"/>
                    <a:pt x="1492" y="2269"/>
                  </a:cubicBezTo>
                  <a:cubicBezTo>
                    <a:pt x="1697" y="2311"/>
                    <a:pt x="1906" y="2325"/>
                    <a:pt x="2116" y="2325"/>
                  </a:cubicBezTo>
                  <a:cubicBezTo>
                    <a:pt x="2262" y="2325"/>
                    <a:pt x="2408" y="2318"/>
                    <a:pt x="2554" y="2310"/>
                  </a:cubicBezTo>
                  <a:cubicBezTo>
                    <a:pt x="3147" y="2279"/>
                    <a:pt x="3740" y="2208"/>
                    <a:pt x="4291" y="1973"/>
                  </a:cubicBezTo>
                  <a:cubicBezTo>
                    <a:pt x="4362" y="2095"/>
                    <a:pt x="4353" y="2249"/>
                    <a:pt x="4321" y="2392"/>
                  </a:cubicBezTo>
                  <a:cubicBezTo>
                    <a:pt x="4291" y="2524"/>
                    <a:pt x="4230" y="2657"/>
                    <a:pt x="4189" y="2790"/>
                  </a:cubicBezTo>
                  <a:cubicBezTo>
                    <a:pt x="4169" y="2862"/>
                    <a:pt x="4158" y="2933"/>
                    <a:pt x="4158" y="3005"/>
                  </a:cubicBezTo>
                  <a:cubicBezTo>
                    <a:pt x="4178" y="3107"/>
                    <a:pt x="4240" y="3199"/>
                    <a:pt x="4301" y="3280"/>
                  </a:cubicBezTo>
                  <a:cubicBezTo>
                    <a:pt x="4526" y="3597"/>
                    <a:pt x="4822" y="3873"/>
                    <a:pt x="4996" y="4231"/>
                  </a:cubicBezTo>
                  <a:cubicBezTo>
                    <a:pt x="5037" y="4322"/>
                    <a:pt x="5068" y="4415"/>
                    <a:pt x="5139" y="4496"/>
                  </a:cubicBezTo>
                  <a:cubicBezTo>
                    <a:pt x="5192" y="4567"/>
                    <a:pt x="5269" y="4623"/>
                    <a:pt x="5355" y="4623"/>
                  </a:cubicBezTo>
                  <a:cubicBezTo>
                    <a:pt x="5368" y="4623"/>
                    <a:pt x="5381" y="4622"/>
                    <a:pt x="5395" y="4619"/>
                  </a:cubicBezTo>
                  <a:cubicBezTo>
                    <a:pt x="5425" y="4619"/>
                    <a:pt x="5456" y="4608"/>
                    <a:pt x="5476" y="4588"/>
                  </a:cubicBezTo>
                  <a:cubicBezTo>
                    <a:pt x="5507" y="4353"/>
                    <a:pt x="5588" y="4129"/>
                    <a:pt x="5722" y="3934"/>
                  </a:cubicBezTo>
                  <a:cubicBezTo>
                    <a:pt x="5813" y="3802"/>
                    <a:pt x="5946" y="3679"/>
                    <a:pt x="6099" y="3679"/>
                  </a:cubicBezTo>
                  <a:cubicBezTo>
                    <a:pt x="6201" y="3679"/>
                    <a:pt x="6273" y="3720"/>
                    <a:pt x="6344" y="3771"/>
                  </a:cubicBezTo>
                  <a:lnTo>
                    <a:pt x="6375" y="3771"/>
                  </a:lnTo>
                  <a:cubicBezTo>
                    <a:pt x="6508" y="3516"/>
                    <a:pt x="6508" y="3199"/>
                    <a:pt x="6437" y="2923"/>
                  </a:cubicBezTo>
                  <a:cubicBezTo>
                    <a:pt x="6334" y="2535"/>
                    <a:pt x="6110" y="2177"/>
                    <a:pt x="5803" y="1911"/>
                  </a:cubicBezTo>
                  <a:cubicBezTo>
                    <a:pt x="5752" y="1870"/>
                    <a:pt x="5701" y="1830"/>
                    <a:pt x="5681" y="1779"/>
                  </a:cubicBezTo>
                  <a:cubicBezTo>
                    <a:pt x="5660" y="1727"/>
                    <a:pt x="5650" y="1677"/>
                    <a:pt x="5650" y="1625"/>
                  </a:cubicBezTo>
                  <a:cubicBezTo>
                    <a:pt x="5609" y="1155"/>
                    <a:pt x="5343" y="676"/>
                    <a:pt x="4904" y="492"/>
                  </a:cubicBezTo>
                  <a:cubicBezTo>
                    <a:pt x="4700" y="399"/>
                    <a:pt x="4464" y="379"/>
                    <a:pt x="4240" y="379"/>
                  </a:cubicBezTo>
                  <a:cubicBezTo>
                    <a:pt x="3815" y="379"/>
                    <a:pt x="3389" y="440"/>
                    <a:pt x="2967" y="440"/>
                  </a:cubicBezTo>
                  <a:cubicBezTo>
                    <a:pt x="2791" y="440"/>
                    <a:pt x="2616" y="429"/>
                    <a:pt x="2442" y="399"/>
                  </a:cubicBezTo>
                  <a:cubicBezTo>
                    <a:pt x="1878" y="300"/>
                    <a:pt x="1342" y="0"/>
                    <a:pt x="761"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49"/>
            <p:cNvSpPr/>
            <p:nvPr/>
          </p:nvSpPr>
          <p:spPr>
            <a:xfrm>
              <a:off x="3457550" y="3995775"/>
              <a:ext cx="82525" cy="442625"/>
            </a:xfrm>
            <a:custGeom>
              <a:avLst/>
              <a:gdLst/>
              <a:ahLst/>
              <a:cxnLst/>
              <a:rect l="l" t="t" r="r" b="b"/>
              <a:pathLst>
                <a:path w="3301" h="17705" extrusionOk="0">
                  <a:moveTo>
                    <a:pt x="3004" y="0"/>
                  </a:moveTo>
                  <a:lnTo>
                    <a:pt x="2953" y="30"/>
                  </a:lnTo>
                  <a:cubicBezTo>
                    <a:pt x="2187" y="1819"/>
                    <a:pt x="2391" y="3872"/>
                    <a:pt x="2003" y="5772"/>
                  </a:cubicBezTo>
                  <a:cubicBezTo>
                    <a:pt x="1798" y="6784"/>
                    <a:pt x="1441" y="7754"/>
                    <a:pt x="1185" y="8745"/>
                  </a:cubicBezTo>
                  <a:cubicBezTo>
                    <a:pt x="930" y="9756"/>
                    <a:pt x="797" y="10789"/>
                    <a:pt x="675" y="11831"/>
                  </a:cubicBezTo>
                  <a:cubicBezTo>
                    <a:pt x="429" y="13720"/>
                    <a:pt x="215" y="15621"/>
                    <a:pt x="0" y="17521"/>
                  </a:cubicBezTo>
                  <a:lnTo>
                    <a:pt x="0" y="17572"/>
                  </a:lnTo>
                  <a:cubicBezTo>
                    <a:pt x="225" y="17602"/>
                    <a:pt x="440" y="17643"/>
                    <a:pt x="665" y="17695"/>
                  </a:cubicBezTo>
                  <a:lnTo>
                    <a:pt x="706" y="17705"/>
                  </a:lnTo>
                  <a:cubicBezTo>
                    <a:pt x="910" y="15621"/>
                    <a:pt x="1676" y="13547"/>
                    <a:pt x="1768" y="11442"/>
                  </a:cubicBezTo>
                  <a:cubicBezTo>
                    <a:pt x="1798" y="10696"/>
                    <a:pt x="1748" y="9940"/>
                    <a:pt x="1932" y="9215"/>
                  </a:cubicBezTo>
                  <a:cubicBezTo>
                    <a:pt x="2105" y="8510"/>
                    <a:pt x="2493" y="7877"/>
                    <a:pt x="2697" y="7172"/>
                  </a:cubicBezTo>
                  <a:cubicBezTo>
                    <a:pt x="2840" y="6702"/>
                    <a:pt x="2902" y="6212"/>
                    <a:pt x="2953" y="5721"/>
                  </a:cubicBezTo>
                  <a:cubicBezTo>
                    <a:pt x="3147" y="3985"/>
                    <a:pt x="3260" y="2237"/>
                    <a:pt x="3301" y="491"/>
                  </a:cubicBezTo>
                  <a:cubicBezTo>
                    <a:pt x="3280" y="439"/>
                    <a:pt x="3249" y="388"/>
                    <a:pt x="3219" y="337"/>
                  </a:cubicBezTo>
                  <a:cubicBezTo>
                    <a:pt x="3158" y="214"/>
                    <a:pt x="3076" y="102"/>
                    <a:pt x="30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9"/>
            <p:cNvSpPr/>
            <p:nvPr/>
          </p:nvSpPr>
          <p:spPr>
            <a:xfrm>
              <a:off x="3472875" y="3323775"/>
              <a:ext cx="161200" cy="221675"/>
            </a:xfrm>
            <a:custGeom>
              <a:avLst/>
              <a:gdLst/>
              <a:ahLst/>
              <a:cxnLst/>
              <a:rect l="l" t="t" r="r" b="b"/>
              <a:pathLst>
                <a:path w="6448" h="8867" extrusionOk="0">
                  <a:moveTo>
                    <a:pt x="3096" y="1"/>
                  </a:moveTo>
                  <a:cubicBezTo>
                    <a:pt x="2545" y="236"/>
                    <a:pt x="1952" y="307"/>
                    <a:pt x="1359" y="338"/>
                  </a:cubicBezTo>
                  <a:cubicBezTo>
                    <a:pt x="1213" y="346"/>
                    <a:pt x="1067" y="353"/>
                    <a:pt x="921" y="353"/>
                  </a:cubicBezTo>
                  <a:cubicBezTo>
                    <a:pt x="711" y="353"/>
                    <a:pt x="502" y="339"/>
                    <a:pt x="297" y="297"/>
                  </a:cubicBezTo>
                  <a:lnTo>
                    <a:pt x="256" y="491"/>
                  </a:lnTo>
                  <a:cubicBezTo>
                    <a:pt x="82" y="869"/>
                    <a:pt x="0" y="1298"/>
                    <a:pt x="21" y="1717"/>
                  </a:cubicBezTo>
                  <a:cubicBezTo>
                    <a:pt x="31" y="1962"/>
                    <a:pt x="82" y="2207"/>
                    <a:pt x="93" y="2463"/>
                  </a:cubicBezTo>
                  <a:cubicBezTo>
                    <a:pt x="113" y="2729"/>
                    <a:pt x="113" y="3004"/>
                    <a:pt x="123" y="3280"/>
                  </a:cubicBezTo>
                  <a:cubicBezTo>
                    <a:pt x="164" y="4108"/>
                    <a:pt x="440" y="4925"/>
                    <a:pt x="920" y="5610"/>
                  </a:cubicBezTo>
                  <a:cubicBezTo>
                    <a:pt x="1042" y="5783"/>
                    <a:pt x="1196" y="5957"/>
                    <a:pt x="1390" y="6049"/>
                  </a:cubicBezTo>
                  <a:cubicBezTo>
                    <a:pt x="1518" y="6109"/>
                    <a:pt x="1661" y="6133"/>
                    <a:pt x="1800" y="6133"/>
                  </a:cubicBezTo>
                  <a:cubicBezTo>
                    <a:pt x="1827" y="6133"/>
                    <a:pt x="1854" y="6132"/>
                    <a:pt x="1880" y="6130"/>
                  </a:cubicBezTo>
                  <a:lnTo>
                    <a:pt x="1891" y="6130"/>
                  </a:lnTo>
                  <a:cubicBezTo>
                    <a:pt x="2728" y="6100"/>
                    <a:pt x="3444" y="5528"/>
                    <a:pt x="3975" y="4874"/>
                  </a:cubicBezTo>
                  <a:lnTo>
                    <a:pt x="3985" y="4884"/>
                  </a:lnTo>
                  <a:cubicBezTo>
                    <a:pt x="3832" y="5446"/>
                    <a:pt x="3627" y="6008"/>
                    <a:pt x="3269" y="6457"/>
                  </a:cubicBezTo>
                  <a:cubicBezTo>
                    <a:pt x="2917" y="6911"/>
                    <a:pt x="2386" y="7245"/>
                    <a:pt x="1823" y="7245"/>
                  </a:cubicBezTo>
                  <a:cubicBezTo>
                    <a:pt x="1815" y="7245"/>
                    <a:pt x="1806" y="7245"/>
                    <a:pt x="1798" y="7244"/>
                  </a:cubicBezTo>
                  <a:cubicBezTo>
                    <a:pt x="1757" y="7387"/>
                    <a:pt x="1707" y="7510"/>
                    <a:pt x="1635" y="7642"/>
                  </a:cubicBezTo>
                  <a:cubicBezTo>
                    <a:pt x="1594" y="7735"/>
                    <a:pt x="1533" y="7837"/>
                    <a:pt x="1431" y="7878"/>
                  </a:cubicBezTo>
                  <a:lnTo>
                    <a:pt x="1441" y="7908"/>
                  </a:lnTo>
                  <a:cubicBezTo>
                    <a:pt x="1880" y="8505"/>
                    <a:pt x="2616" y="8867"/>
                    <a:pt x="3359" y="8867"/>
                  </a:cubicBezTo>
                  <a:cubicBezTo>
                    <a:pt x="3531" y="8867"/>
                    <a:pt x="3703" y="8848"/>
                    <a:pt x="3873" y="8807"/>
                  </a:cubicBezTo>
                  <a:cubicBezTo>
                    <a:pt x="4618" y="8634"/>
                    <a:pt x="5231" y="8103"/>
                    <a:pt x="5721" y="7520"/>
                  </a:cubicBezTo>
                  <a:cubicBezTo>
                    <a:pt x="6018" y="7163"/>
                    <a:pt x="6294" y="6774"/>
                    <a:pt x="6447" y="6335"/>
                  </a:cubicBezTo>
                  <a:lnTo>
                    <a:pt x="6447" y="6325"/>
                  </a:lnTo>
                  <a:cubicBezTo>
                    <a:pt x="6059" y="6161"/>
                    <a:pt x="5701" y="5916"/>
                    <a:pt x="5415" y="5599"/>
                  </a:cubicBezTo>
                  <a:cubicBezTo>
                    <a:pt x="4945" y="5088"/>
                    <a:pt x="4679" y="4394"/>
                    <a:pt x="4670" y="3710"/>
                  </a:cubicBezTo>
                  <a:lnTo>
                    <a:pt x="4670" y="3710"/>
                  </a:lnTo>
                  <a:cubicBezTo>
                    <a:pt x="4686" y="3715"/>
                    <a:pt x="4721" y="3723"/>
                    <a:pt x="4761" y="3723"/>
                  </a:cubicBezTo>
                  <a:cubicBezTo>
                    <a:pt x="4794" y="3723"/>
                    <a:pt x="4831" y="3717"/>
                    <a:pt x="4863" y="3699"/>
                  </a:cubicBezTo>
                  <a:cubicBezTo>
                    <a:pt x="4996" y="3648"/>
                    <a:pt x="5037" y="3485"/>
                    <a:pt x="5027" y="3342"/>
                  </a:cubicBezTo>
                  <a:cubicBezTo>
                    <a:pt x="5017" y="3209"/>
                    <a:pt x="4986" y="3065"/>
                    <a:pt x="5017" y="2933"/>
                  </a:cubicBezTo>
                  <a:cubicBezTo>
                    <a:pt x="5078" y="2729"/>
                    <a:pt x="5292" y="2586"/>
                    <a:pt x="5344" y="2381"/>
                  </a:cubicBezTo>
                  <a:cubicBezTo>
                    <a:pt x="5364" y="2300"/>
                    <a:pt x="5354" y="2207"/>
                    <a:pt x="5323" y="2116"/>
                  </a:cubicBezTo>
                  <a:cubicBezTo>
                    <a:pt x="5292" y="2003"/>
                    <a:pt x="5231" y="1880"/>
                    <a:pt x="5149" y="1799"/>
                  </a:cubicBezTo>
                  <a:cubicBezTo>
                    <a:pt x="5078" y="1748"/>
                    <a:pt x="5006" y="1707"/>
                    <a:pt x="4904" y="1707"/>
                  </a:cubicBezTo>
                  <a:cubicBezTo>
                    <a:pt x="4751" y="1707"/>
                    <a:pt x="4618" y="1830"/>
                    <a:pt x="4527" y="1962"/>
                  </a:cubicBezTo>
                  <a:cubicBezTo>
                    <a:pt x="4393" y="2157"/>
                    <a:pt x="4312" y="2381"/>
                    <a:pt x="4281" y="2616"/>
                  </a:cubicBezTo>
                  <a:cubicBezTo>
                    <a:pt x="4261" y="2636"/>
                    <a:pt x="4230" y="2647"/>
                    <a:pt x="4200" y="2647"/>
                  </a:cubicBezTo>
                  <a:cubicBezTo>
                    <a:pt x="4186" y="2650"/>
                    <a:pt x="4173" y="2651"/>
                    <a:pt x="4160" y="2651"/>
                  </a:cubicBezTo>
                  <a:cubicBezTo>
                    <a:pt x="4074" y="2651"/>
                    <a:pt x="3997" y="2595"/>
                    <a:pt x="3944" y="2524"/>
                  </a:cubicBezTo>
                  <a:cubicBezTo>
                    <a:pt x="3873" y="2443"/>
                    <a:pt x="3842" y="2350"/>
                    <a:pt x="3801" y="2259"/>
                  </a:cubicBezTo>
                  <a:cubicBezTo>
                    <a:pt x="3627" y="1901"/>
                    <a:pt x="3331" y="1625"/>
                    <a:pt x="3106" y="1308"/>
                  </a:cubicBezTo>
                  <a:cubicBezTo>
                    <a:pt x="3045" y="1227"/>
                    <a:pt x="2983" y="1135"/>
                    <a:pt x="2963" y="1033"/>
                  </a:cubicBezTo>
                  <a:cubicBezTo>
                    <a:pt x="2963" y="961"/>
                    <a:pt x="2974" y="890"/>
                    <a:pt x="2994" y="818"/>
                  </a:cubicBezTo>
                  <a:cubicBezTo>
                    <a:pt x="3035" y="685"/>
                    <a:pt x="3096" y="552"/>
                    <a:pt x="3126" y="420"/>
                  </a:cubicBezTo>
                  <a:cubicBezTo>
                    <a:pt x="3158" y="277"/>
                    <a:pt x="3167" y="123"/>
                    <a:pt x="3096"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9"/>
            <p:cNvSpPr/>
            <p:nvPr/>
          </p:nvSpPr>
          <p:spPr>
            <a:xfrm>
              <a:off x="3498175" y="3481875"/>
              <a:ext cx="150200" cy="82500"/>
            </a:xfrm>
            <a:custGeom>
              <a:avLst/>
              <a:gdLst/>
              <a:ahLst/>
              <a:cxnLst/>
              <a:rect l="l" t="t" r="r" b="b"/>
              <a:pathLst>
                <a:path w="6008" h="3300" extrusionOk="0">
                  <a:moveTo>
                    <a:pt x="5435" y="1"/>
                  </a:moveTo>
                  <a:lnTo>
                    <a:pt x="5435" y="11"/>
                  </a:lnTo>
                  <a:cubicBezTo>
                    <a:pt x="5282" y="450"/>
                    <a:pt x="5006" y="839"/>
                    <a:pt x="4709" y="1196"/>
                  </a:cubicBezTo>
                  <a:cubicBezTo>
                    <a:pt x="4219" y="1779"/>
                    <a:pt x="3606" y="2310"/>
                    <a:pt x="2861" y="2483"/>
                  </a:cubicBezTo>
                  <a:cubicBezTo>
                    <a:pt x="2691" y="2524"/>
                    <a:pt x="2519" y="2543"/>
                    <a:pt x="2347" y="2543"/>
                  </a:cubicBezTo>
                  <a:cubicBezTo>
                    <a:pt x="1604" y="2543"/>
                    <a:pt x="868" y="2181"/>
                    <a:pt x="429" y="1584"/>
                  </a:cubicBezTo>
                  <a:lnTo>
                    <a:pt x="419" y="1554"/>
                  </a:lnTo>
                  <a:cubicBezTo>
                    <a:pt x="357" y="1584"/>
                    <a:pt x="286" y="1584"/>
                    <a:pt x="225" y="1584"/>
                  </a:cubicBezTo>
                  <a:lnTo>
                    <a:pt x="0" y="1584"/>
                  </a:lnTo>
                  <a:lnTo>
                    <a:pt x="0" y="1615"/>
                  </a:lnTo>
                  <a:cubicBezTo>
                    <a:pt x="204" y="2044"/>
                    <a:pt x="419" y="2483"/>
                    <a:pt x="777" y="2800"/>
                  </a:cubicBezTo>
                  <a:cubicBezTo>
                    <a:pt x="1155" y="3133"/>
                    <a:pt x="1668" y="3300"/>
                    <a:pt x="2176" y="3300"/>
                  </a:cubicBezTo>
                  <a:cubicBezTo>
                    <a:pt x="2244" y="3300"/>
                    <a:pt x="2312" y="3297"/>
                    <a:pt x="2380" y="3291"/>
                  </a:cubicBezTo>
                  <a:cubicBezTo>
                    <a:pt x="2963" y="3250"/>
                    <a:pt x="3504" y="3014"/>
                    <a:pt x="3974" y="2678"/>
                  </a:cubicBezTo>
                  <a:cubicBezTo>
                    <a:pt x="4444" y="2340"/>
                    <a:pt x="4832" y="1911"/>
                    <a:pt x="5190" y="1461"/>
                  </a:cubicBezTo>
                  <a:cubicBezTo>
                    <a:pt x="5506" y="1063"/>
                    <a:pt x="5803" y="634"/>
                    <a:pt x="6007" y="164"/>
                  </a:cubicBezTo>
                  <a:cubicBezTo>
                    <a:pt x="5813" y="133"/>
                    <a:pt x="5619" y="72"/>
                    <a:pt x="5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9"/>
            <p:cNvSpPr/>
            <p:nvPr/>
          </p:nvSpPr>
          <p:spPr>
            <a:xfrm>
              <a:off x="3517825" y="3445625"/>
              <a:ext cx="54675" cy="59275"/>
            </a:xfrm>
            <a:custGeom>
              <a:avLst/>
              <a:gdLst/>
              <a:ahLst/>
              <a:cxnLst/>
              <a:rect l="l" t="t" r="r" b="b"/>
              <a:pathLst>
                <a:path w="2187" h="2371" extrusionOk="0">
                  <a:moveTo>
                    <a:pt x="2177" y="0"/>
                  </a:moveTo>
                  <a:cubicBezTo>
                    <a:pt x="1646" y="654"/>
                    <a:pt x="930" y="1226"/>
                    <a:pt x="93" y="1256"/>
                  </a:cubicBezTo>
                  <a:lnTo>
                    <a:pt x="93" y="1308"/>
                  </a:lnTo>
                  <a:cubicBezTo>
                    <a:pt x="134" y="1665"/>
                    <a:pt x="103" y="2033"/>
                    <a:pt x="0" y="2370"/>
                  </a:cubicBezTo>
                  <a:cubicBezTo>
                    <a:pt x="8" y="2371"/>
                    <a:pt x="17" y="2371"/>
                    <a:pt x="25" y="2371"/>
                  </a:cubicBezTo>
                  <a:cubicBezTo>
                    <a:pt x="588" y="2371"/>
                    <a:pt x="1119" y="2037"/>
                    <a:pt x="1471" y="1583"/>
                  </a:cubicBezTo>
                  <a:cubicBezTo>
                    <a:pt x="1829" y="1134"/>
                    <a:pt x="2034" y="572"/>
                    <a:pt x="2187" y="10"/>
                  </a:cubicBezTo>
                  <a:lnTo>
                    <a:pt x="2177" y="0"/>
                  </a:lnTo>
                  <a:close/>
                </a:path>
              </a:pathLst>
            </a:custGeom>
            <a:solidFill>
              <a:srgbClr val="BF7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49"/>
            <p:cNvSpPr/>
            <p:nvPr/>
          </p:nvSpPr>
          <p:spPr>
            <a:xfrm>
              <a:off x="3586275" y="3568450"/>
              <a:ext cx="262575" cy="293100"/>
            </a:xfrm>
            <a:custGeom>
              <a:avLst/>
              <a:gdLst/>
              <a:ahLst/>
              <a:cxnLst/>
              <a:rect l="l" t="t" r="r" b="b"/>
              <a:pathLst>
                <a:path w="10503" h="11724" extrusionOk="0">
                  <a:moveTo>
                    <a:pt x="7918" y="1"/>
                  </a:moveTo>
                  <a:cubicBezTo>
                    <a:pt x="6897" y="512"/>
                    <a:pt x="6100" y="1401"/>
                    <a:pt x="5446" y="2341"/>
                  </a:cubicBezTo>
                  <a:lnTo>
                    <a:pt x="5435" y="2351"/>
                  </a:lnTo>
                  <a:cubicBezTo>
                    <a:pt x="6018" y="2913"/>
                    <a:pt x="6713" y="3352"/>
                    <a:pt x="7397" y="3791"/>
                  </a:cubicBezTo>
                  <a:lnTo>
                    <a:pt x="7469" y="3832"/>
                  </a:lnTo>
                  <a:cubicBezTo>
                    <a:pt x="6631" y="5272"/>
                    <a:pt x="6079" y="6918"/>
                    <a:pt x="4925" y="8123"/>
                  </a:cubicBezTo>
                  <a:cubicBezTo>
                    <a:pt x="4772" y="8276"/>
                    <a:pt x="4618" y="8419"/>
                    <a:pt x="4424" y="8511"/>
                  </a:cubicBezTo>
                  <a:cubicBezTo>
                    <a:pt x="4208" y="8616"/>
                    <a:pt x="3965" y="8643"/>
                    <a:pt x="3719" y="8643"/>
                  </a:cubicBezTo>
                  <a:cubicBezTo>
                    <a:pt x="3558" y="8643"/>
                    <a:pt x="3396" y="8631"/>
                    <a:pt x="3239" y="8623"/>
                  </a:cubicBezTo>
                  <a:cubicBezTo>
                    <a:pt x="3065" y="8614"/>
                    <a:pt x="2902" y="8603"/>
                    <a:pt x="2728" y="8603"/>
                  </a:cubicBezTo>
                  <a:cubicBezTo>
                    <a:pt x="2620" y="8599"/>
                    <a:pt x="2511" y="8597"/>
                    <a:pt x="2402" y="8597"/>
                  </a:cubicBezTo>
                  <a:cubicBezTo>
                    <a:pt x="1997" y="8597"/>
                    <a:pt x="1588" y="8624"/>
                    <a:pt x="1185" y="8664"/>
                  </a:cubicBezTo>
                  <a:cubicBezTo>
                    <a:pt x="890" y="8685"/>
                    <a:pt x="593" y="8726"/>
                    <a:pt x="317" y="8838"/>
                  </a:cubicBezTo>
                  <a:cubicBezTo>
                    <a:pt x="164" y="8900"/>
                    <a:pt x="0" y="9032"/>
                    <a:pt x="52" y="9196"/>
                  </a:cubicBezTo>
                  <a:cubicBezTo>
                    <a:pt x="84" y="9311"/>
                    <a:pt x="200" y="9346"/>
                    <a:pt x="327" y="9346"/>
                  </a:cubicBezTo>
                  <a:cubicBezTo>
                    <a:pt x="403" y="9346"/>
                    <a:pt x="483" y="9333"/>
                    <a:pt x="552" y="9318"/>
                  </a:cubicBezTo>
                  <a:cubicBezTo>
                    <a:pt x="833" y="9251"/>
                    <a:pt x="1122" y="9218"/>
                    <a:pt x="1411" y="9218"/>
                  </a:cubicBezTo>
                  <a:cubicBezTo>
                    <a:pt x="1690" y="9218"/>
                    <a:pt x="1968" y="9248"/>
                    <a:pt x="2238" y="9308"/>
                  </a:cubicBezTo>
                  <a:cubicBezTo>
                    <a:pt x="1543" y="9431"/>
                    <a:pt x="838" y="9563"/>
                    <a:pt x="246" y="9952"/>
                  </a:cubicBezTo>
                  <a:cubicBezTo>
                    <a:pt x="123" y="10033"/>
                    <a:pt x="0" y="10197"/>
                    <a:pt x="102" y="10299"/>
                  </a:cubicBezTo>
                  <a:cubicBezTo>
                    <a:pt x="141" y="10337"/>
                    <a:pt x="191" y="10348"/>
                    <a:pt x="240" y="10348"/>
                  </a:cubicBezTo>
                  <a:cubicBezTo>
                    <a:pt x="271" y="10348"/>
                    <a:pt x="300" y="10344"/>
                    <a:pt x="327" y="10340"/>
                  </a:cubicBezTo>
                  <a:cubicBezTo>
                    <a:pt x="980" y="10249"/>
                    <a:pt x="1617" y="9990"/>
                    <a:pt x="2266" y="9990"/>
                  </a:cubicBezTo>
                  <a:cubicBezTo>
                    <a:pt x="2348" y="9990"/>
                    <a:pt x="2431" y="9994"/>
                    <a:pt x="2514" y="10003"/>
                  </a:cubicBezTo>
                  <a:cubicBezTo>
                    <a:pt x="1932" y="10156"/>
                    <a:pt x="1349" y="10350"/>
                    <a:pt x="777" y="10565"/>
                  </a:cubicBezTo>
                  <a:cubicBezTo>
                    <a:pt x="675" y="10605"/>
                    <a:pt x="542" y="10687"/>
                    <a:pt x="572" y="10800"/>
                  </a:cubicBezTo>
                  <a:cubicBezTo>
                    <a:pt x="599" y="10887"/>
                    <a:pt x="698" y="10914"/>
                    <a:pt x="790" y="10914"/>
                  </a:cubicBezTo>
                  <a:cubicBezTo>
                    <a:pt x="806" y="10914"/>
                    <a:pt x="823" y="10913"/>
                    <a:pt x="838" y="10912"/>
                  </a:cubicBezTo>
                  <a:cubicBezTo>
                    <a:pt x="1394" y="10881"/>
                    <a:pt x="1956" y="10729"/>
                    <a:pt x="2505" y="10729"/>
                  </a:cubicBezTo>
                  <a:cubicBezTo>
                    <a:pt x="2672" y="10729"/>
                    <a:pt x="2839" y="10744"/>
                    <a:pt x="3004" y="10779"/>
                  </a:cubicBezTo>
                  <a:cubicBezTo>
                    <a:pt x="2504" y="10953"/>
                    <a:pt x="2003" y="11137"/>
                    <a:pt x="1503" y="11321"/>
                  </a:cubicBezTo>
                  <a:cubicBezTo>
                    <a:pt x="1410" y="11352"/>
                    <a:pt x="1319" y="11382"/>
                    <a:pt x="1267" y="11454"/>
                  </a:cubicBezTo>
                  <a:cubicBezTo>
                    <a:pt x="1206" y="11525"/>
                    <a:pt x="1196" y="11647"/>
                    <a:pt x="1278" y="11699"/>
                  </a:cubicBezTo>
                  <a:cubicBezTo>
                    <a:pt x="1301" y="11717"/>
                    <a:pt x="1330" y="11723"/>
                    <a:pt x="1362" y="11723"/>
                  </a:cubicBezTo>
                  <a:cubicBezTo>
                    <a:pt x="1400" y="11723"/>
                    <a:pt x="1443" y="11715"/>
                    <a:pt x="1482" y="11709"/>
                  </a:cubicBezTo>
                  <a:cubicBezTo>
                    <a:pt x="1737" y="11647"/>
                    <a:pt x="1993" y="11576"/>
                    <a:pt x="2259" y="11515"/>
                  </a:cubicBezTo>
                  <a:cubicBezTo>
                    <a:pt x="2626" y="11423"/>
                    <a:pt x="2994" y="11331"/>
                    <a:pt x="3362" y="11229"/>
                  </a:cubicBezTo>
                  <a:cubicBezTo>
                    <a:pt x="3914" y="11075"/>
                    <a:pt x="4445" y="10891"/>
                    <a:pt x="4956" y="10636"/>
                  </a:cubicBezTo>
                  <a:cubicBezTo>
                    <a:pt x="5221" y="10299"/>
                    <a:pt x="5497" y="9849"/>
                    <a:pt x="5885" y="9492"/>
                  </a:cubicBezTo>
                  <a:cubicBezTo>
                    <a:pt x="6069" y="9329"/>
                    <a:pt x="6284" y="9175"/>
                    <a:pt x="6488" y="9032"/>
                  </a:cubicBezTo>
                  <a:cubicBezTo>
                    <a:pt x="6804" y="8807"/>
                    <a:pt x="7111" y="8573"/>
                    <a:pt x="7408" y="8337"/>
                  </a:cubicBezTo>
                  <a:cubicBezTo>
                    <a:pt x="7867" y="7990"/>
                    <a:pt x="8327" y="7643"/>
                    <a:pt x="8715" y="7224"/>
                  </a:cubicBezTo>
                  <a:cubicBezTo>
                    <a:pt x="9195" y="6713"/>
                    <a:pt x="9553" y="6110"/>
                    <a:pt x="9921" y="5508"/>
                  </a:cubicBezTo>
                  <a:lnTo>
                    <a:pt x="10411" y="4711"/>
                  </a:lnTo>
                  <a:cubicBezTo>
                    <a:pt x="10452" y="4629"/>
                    <a:pt x="10503" y="4548"/>
                    <a:pt x="10503" y="4455"/>
                  </a:cubicBezTo>
                  <a:cubicBezTo>
                    <a:pt x="10503" y="4373"/>
                    <a:pt x="10462" y="4292"/>
                    <a:pt x="10421" y="4221"/>
                  </a:cubicBezTo>
                  <a:cubicBezTo>
                    <a:pt x="10125" y="3689"/>
                    <a:pt x="9839" y="3147"/>
                    <a:pt x="9542" y="2616"/>
                  </a:cubicBezTo>
                  <a:cubicBezTo>
                    <a:pt x="9246" y="1962"/>
                    <a:pt x="8909" y="1247"/>
                    <a:pt x="8429" y="624"/>
                  </a:cubicBezTo>
                  <a:cubicBezTo>
                    <a:pt x="8266" y="409"/>
                    <a:pt x="8092" y="216"/>
                    <a:pt x="7918"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49"/>
            <p:cNvSpPr/>
            <p:nvPr/>
          </p:nvSpPr>
          <p:spPr>
            <a:xfrm>
              <a:off x="3649875" y="3885675"/>
              <a:ext cx="81750" cy="574700"/>
            </a:xfrm>
            <a:custGeom>
              <a:avLst/>
              <a:gdLst/>
              <a:ahLst/>
              <a:cxnLst/>
              <a:rect l="l" t="t" r="r" b="b"/>
              <a:pathLst>
                <a:path w="3270" h="22988" extrusionOk="0">
                  <a:moveTo>
                    <a:pt x="153" y="1"/>
                  </a:moveTo>
                  <a:lnTo>
                    <a:pt x="153" y="11"/>
                  </a:lnTo>
                  <a:cubicBezTo>
                    <a:pt x="450" y="3403"/>
                    <a:pt x="1" y="6845"/>
                    <a:pt x="623" y="10187"/>
                  </a:cubicBezTo>
                  <a:cubicBezTo>
                    <a:pt x="920" y="11801"/>
                    <a:pt x="1461" y="13343"/>
                    <a:pt x="1840" y="14937"/>
                  </a:cubicBezTo>
                  <a:cubicBezTo>
                    <a:pt x="2462" y="17511"/>
                    <a:pt x="2657" y="20168"/>
                    <a:pt x="2605" y="22803"/>
                  </a:cubicBezTo>
                  <a:cubicBezTo>
                    <a:pt x="2820" y="22855"/>
                    <a:pt x="3025" y="22906"/>
                    <a:pt x="3229" y="22987"/>
                  </a:cubicBezTo>
                  <a:lnTo>
                    <a:pt x="3270" y="22987"/>
                  </a:lnTo>
                  <a:cubicBezTo>
                    <a:pt x="3218" y="21976"/>
                    <a:pt x="3270" y="20944"/>
                    <a:pt x="3259" y="19933"/>
                  </a:cubicBezTo>
                  <a:cubicBezTo>
                    <a:pt x="3249" y="17961"/>
                    <a:pt x="3014" y="15999"/>
                    <a:pt x="2555" y="14089"/>
                  </a:cubicBezTo>
                  <a:cubicBezTo>
                    <a:pt x="2350" y="13261"/>
                    <a:pt x="2115" y="12444"/>
                    <a:pt x="2003" y="11596"/>
                  </a:cubicBezTo>
                  <a:cubicBezTo>
                    <a:pt x="1880" y="10697"/>
                    <a:pt x="1911" y="9788"/>
                    <a:pt x="1911" y="8879"/>
                  </a:cubicBezTo>
                  <a:cubicBezTo>
                    <a:pt x="1901" y="5906"/>
                    <a:pt x="1513" y="2943"/>
                    <a:pt x="787" y="62"/>
                  </a:cubicBezTo>
                  <a:lnTo>
                    <a:pt x="787" y="52"/>
                  </a:lnTo>
                  <a:cubicBezTo>
                    <a:pt x="573" y="52"/>
                    <a:pt x="358" y="32"/>
                    <a:pt x="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49"/>
            <p:cNvSpPr/>
            <p:nvPr/>
          </p:nvSpPr>
          <p:spPr>
            <a:xfrm>
              <a:off x="3673875" y="4500200"/>
              <a:ext cx="20200" cy="57500"/>
            </a:xfrm>
            <a:custGeom>
              <a:avLst/>
              <a:gdLst/>
              <a:ahLst/>
              <a:cxnLst/>
              <a:rect l="l" t="t" r="r" b="b"/>
              <a:pathLst>
                <a:path w="808" h="2300" extrusionOk="0">
                  <a:moveTo>
                    <a:pt x="378" y="0"/>
                  </a:moveTo>
                  <a:lnTo>
                    <a:pt x="287" y="154"/>
                  </a:lnTo>
                  <a:cubicBezTo>
                    <a:pt x="287" y="163"/>
                    <a:pt x="276" y="174"/>
                    <a:pt x="276" y="184"/>
                  </a:cubicBezTo>
                  <a:cubicBezTo>
                    <a:pt x="205" y="297"/>
                    <a:pt x="144" y="399"/>
                    <a:pt x="113" y="521"/>
                  </a:cubicBezTo>
                  <a:cubicBezTo>
                    <a:pt x="1" y="889"/>
                    <a:pt x="113" y="1287"/>
                    <a:pt x="185" y="1666"/>
                  </a:cubicBezTo>
                  <a:cubicBezTo>
                    <a:pt x="226" y="1880"/>
                    <a:pt x="256" y="2084"/>
                    <a:pt x="267" y="2299"/>
                  </a:cubicBezTo>
                  <a:cubicBezTo>
                    <a:pt x="583" y="2207"/>
                    <a:pt x="767" y="1859"/>
                    <a:pt x="787" y="1532"/>
                  </a:cubicBezTo>
                  <a:cubicBezTo>
                    <a:pt x="808" y="1196"/>
                    <a:pt x="696" y="879"/>
                    <a:pt x="583" y="562"/>
                  </a:cubicBezTo>
                  <a:cubicBezTo>
                    <a:pt x="522" y="378"/>
                    <a:pt x="450" y="184"/>
                    <a:pt x="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49"/>
            <p:cNvSpPr/>
            <p:nvPr/>
          </p:nvSpPr>
          <p:spPr>
            <a:xfrm>
              <a:off x="3679750" y="4452675"/>
              <a:ext cx="58775" cy="56725"/>
            </a:xfrm>
            <a:custGeom>
              <a:avLst/>
              <a:gdLst/>
              <a:ahLst/>
              <a:cxnLst/>
              <a:rect l="l" t="t" r="r" b="b"/>
              <a:pathLst>
                <a:path w="2351" h="2269" extrusionOk="0">
                  <a:moveTo>
                    <a:pt x="0" y="1"/>
                  </a:moveTo>
                  <a:cubicBezTo>
                    <a:pt x="93" y="686"/>
                    <a:pt x="93" y="1370"/>
                    <a:pt x="0" y="2055"/>
                  </a:cubicBezTo>
                  <a:lnTo>
                    <a:pt x="41" y="2085"/>
                  </a:lnTo>
                  <a:cubicBezTo>
                    <a:pt x="41" y="2075"/>
                    <a:pt x="52" y="2064"/>
                    <a:pt x="52" y="2055"/>
                  </a:cubicBezTo>
                  <a:lnTo>
                    <a:pt x="143" y="1901"/>
                  </a:lnTo>
                  <a:cubicBezTo>
                    <a:pt x="215" y="1778"/>
                    <a:pt x="297" y="1656"/>
                    <a:pt x="399" y="1554"/>
                  </a:cubicBezTo>
                  <a:cubicBezTo>
                    <a:pt x="526" y="1427"/>
                    <a:pt x="694" y="1324"/>
                    <a:pt x="901" y="1324"/>
                  </a:cubicBezTo>
                  <a:cubicBezTo>
                    <a:pt x="927" y="1324"/>
                    <a:pt x="954" y="1326"/>
                    <a:pt x="981" y="1329"/>
                  </a:cubicBezTo>
                  <a:cubicBezTo>
                    <a:pt x="1014" y="1322"/>
                    <a:pt x="1047" y="1319"/>
                    <a:pt x="1080" y="1319"/>
                  </a:cubicBezTo>
                  <a:cubicBezTo>
                    <a:pt x="1248" y="1319"/>
                    <a:pt x="1405" y="1402"/>
                    <a:pt x="1533" y="1513"/>
                  </a:cubicBezTo>
                  <a:cubicBezTo>
                    <a:pt x="1687" y="1646"/>
                    <a:pt x="1809" y="1809"/>
                    <a:pt x="1952" y="1952"/>
                  </a:cubicBezTo>
                  <a:cubicBezTo>
                    <a:pt x="1982" y="1983"/>
                    <a:pt x="2023" y="2014"/>
                    <a:pt x="2054" y="2044"/>
                  </a:cubicBezTo>
                  <a:cubicBezTo>
                    <a:pt x="2146" y="2116"/>
                    <a:pt x="2228" y="2187"/>
                    <a:pt x="2300" y="2269"/>
                  </a:cubicBezTo>
                  <a:lnTo>
                    <a:pt x="2350" y="2218"/>
                  </a:lnTo>
                  <a:cubicBezTo>
                    <a:pt x="2187" y="1595"/>
                    <a:pt x="2116" y="951"/>
                    <a:pt x="2075" y="307"/>
                  </a:cubicBezTo>
                  <a:lnTo>
                    <a:pt x="2034" y="307"/>
                  </a:lnTo>
                  <a:cubicBezTo>
                    <a:pt x="1830" y="226"/>
                    <a:pt x="1625" y="175"/>
                    <a:pt x="1410" y="123"/>
                  </a:cubicBezTo>
                  <a:cubicBezTo>
                    <a:pt x="961" y="42"/>
                    <a:pt x="491" y="11"/>
                    <a:pt x="32"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49"/>
            <p:cNvSpPr/>
            <p:nvPr/>
          </p:nvSpPr>
          <p:spPr>
            <a:xfrm>
              <a:off x="3684100" y="4574775"/>
              <a:ext cx="77675" cy="29225"/>
            </a:xfrm>
            <a:custGeom>
              <a:avLst/>
              <a:gdLst/>
              <a:ahLst/>
              <a:cxnLst/>
              <a:rect l="l" t="t" r="r" b="b"/>
              <a:pathLst>
                <a:path w="3107" h="1169" extrusionOk="0">
                  <a:moveTo>
                    <a:pt x="3055" y="0"/>
                  </a:moveTo>
                  <a:lnTo>
                    <a:pt x="3014" y="11"/>
                  </a:lnTo>
                  <a:cubicBezTo>
                    <a:pt x="2922" y="276"/>
                    <a:pt x="2667" y="491"/>
                    <a:pt x="2381" y="522"/>
                  </a:cubicBezTo>
                  <a:cubicBezTo>
                    <a:pt x="2353" y="524"/>
                    <a:pt x="2326" y="526"/>
                    <a:pt x="2299" y="526"/>
                  </a:cubicBezTo>
                  <a:cubicBezTo>
                    <a:pt x="2032" y="526"/>
                    <a:pt x="1773" y="398"/>
                    <a:pt x="1522" y="297"/>
                  </a:cubicBezTo>
                  <a:cubicBezTo>
                    <a:pt x="1362" y="239"/>
                    <a:pt x="1185" y="192"/>
                    <a:pt x="1017" y="192"/>
                  </a:cubicBezTo>
                  <a:cubicBezTo>
                    <a:pt x="887" y="192"/>
                    <a:pt x="762" y="221"/>
                    <a:pt x="654" y="297"/>
                  </a:cubicBezTo>
                  <a:cubicBezTo>
                    <a:pt x="582" y="348"/>
                    <a:pt x="532" y="419"/>
                    <a:pt x="450" y="460"/>
                  </a:cubicBezTo>
                  <a:cubicBezTo>
                    <a:pt x="317" y="542"/>
                    <a:pt x="153" y="542"/>
                    <a:pt x="1" y="542"/>
                  </a:cubicBezTo>
                  <a:cubicBezTo>
                    <a:pt x="51" y="624"/>
                    <a:pt x="133" y="695"/>
                    <a:pt x="205" y="756"/>
                  </a:cubicBezTo>
                  <a:cubicBezTo>
                    <a:pt x="599" y="1054"/>
                    <a:pt x="1100" y="1168"/>
                    <a:pt x="1605" y="1168"/>
                  </a:cubicBezTo>
                  <a:cubicBezTo>
                    <a:pt x="1741" y="1168"/>
                    <a:pt x="1878" y="1160"/>
                    <a:pt x="2013" y="1144"/>
                  </a:cubicBezTo>
                  <a:cubicBezTo>
                    <a:pt x="2401" y="1104"/>
                    <a:pt x="2841" y="961"/>
                    <a:pt x="3014" y="613"/>
                  </a:cubicBezTo>
                  <a:cubicBezTo>
                    <a:pt x="3106" y="419"/>
                    <a:pt x="3106" y="204"/>
                    <a:pt x="3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49"/>
            <p:cNvSpPr/>
            <p:nvPr/>
          </p:nvSpPr>
          <p:spPr>
            <a:xfrm>
              <a:off x="3713475" y="3558250"/>
              <a:ext cx="70775" cy="68975"/>
            </a:xfrm>
            <a:custGeom>
              <a:avLst/>
              <a:gdLst/>
              <a:ahLst/>
              <a:cxnLst/>
              <a:rect l="l" t="t" r="r" b="b"/>
              <a:pathLst>
                <a:path w="2831" h="2759" extrusionOk="0">
                  <a:moveTo>
                    <a:pt x="2503" y="0"/>
                  </a:moveTo>
                  <a:cubicBezTo>
                    <a:pt x="1420" y="460"/>
                    <a:pt x="633" y="1400"/>
                    <a:pt x="0" y="2391"/>
                  </a:cubicBezTo>
                  <a:cubicBezTo>
                    <a:pt x="11" y="2391"/>
                    <a:pt x="11" y="2401"/>
                    <a:pt x="11" y="2401"/>
                  </a:cubicBezTo>
                  <a:cubicBezTo>
                    <a:pt x="113" y="2524"/>
                    <a:pt x="235" y="2647"/>
                    <a:pt x="347" y="2759"/>
                  </a:cubicBezTo>
                  <a:lnTo>
                    <a:pt x="358" y="2749"/>
                  </a:lnTo>
                  <a:cubicBezTo>
                    <a:pt x="1012" y="1809"/>
                    <a:pt x="1809" y="920"/>
                    <a:pt x="2830" y="409"/>
                  </a:cubicBezTo>
                  <a:cubicBezTo>
                    <a:pt x="2738" y="307"/>
                    <a:pt x="2646" y="195"/>
                    <a:pt x="2565" y="93"/>
                  </a:cubicBezTo>
                  <a:lnTo>
                    <a:pt x="25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49"/>
            <p:cNvSpPr/>
            <p:nvPr/>
          </p:nvSpPr>
          <p:spPr>
            <a:xfrm>
              <a:off x="3725475" y="4503775"/>
              <a:ext cx="28375" cy="53400"/>
            </a:xfrm>
            <a:custGeom>
              <a:avLst/>
              <a:gdLst/>
              <a:ahLst/>
              <a:cxnLst/>
              <a:rect l="l" t="t" r="r" b="b"/>
              <a:pathLst>
                <a:path w="1135" h="2136" extrusionOk="0">
                  <a:moveTo>
                    <a:pt x="225" y="0"/>
                  </a:moveTo>
                  <a:cubicBezTo>
                    <a:pt x="21" y="388"/>
                    <a:pt x="1" y="869"/>
                    <a:pt x="164" y="1277"/>
                  </a:cubicBezTo>
                  <a:cubicBezTo>
                    <a:pt x="337" y="1686"/>
                    <a:pt x="695" y="2002"/>
                    <a:pt x="1124" y="2136"/>
                  </a:cubicBezTo>
                  <a:lnTo>
                    <a:pt x="1134" y="2136"/>
                  </a:lnTo>
                  <a:cubicBezTo>
                    <a:pt x="950" y="1707"/>
                    <a:pt x="807" y="1267"/>
                    <a:pt x="716" y="817"/>
                  </a:cubicBezTo>
                  <a:cubicBezTo>
                    <a:pt x="675" y="654"/>
                    <a:pt x="644" y="490"/>
                    <a:pt x="562" y="347"/>
                  </a:cubicBezTo>
                  <a:lnTo>
                    <a:pt x="471" y="225"/>
                  </a:lnTo>
                  <a:cubicBezTo>
                    <a:pt x="399" y="143"/>
                    <a:pt x="317" y="72"/>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49"/>
            <p:cNvSpPr/>
            <p:nvPr/>
          </p:nvSpPr>
          <p:spPr>
            <a:xfrm>
              <a:off x="3742575" y="3645850"/>
              <a:ext cx="42175" cy="77175"/>
            </a:xfrm>
            <a:custGeom>
              <a:avLst/>
              <a:gdLst/>
              <a:ahLst/>
              <a:cxnLst/>
              <a:rect l="l" t="t" r="r" b="b"/>
              <a:pathLst>
                <a:path w="1687" h="3087" extrusionOk="0">
                  <a:moveTo>
                    <a:pt x="1687" y="1"/>
                  </a:moveTo>
                  <a:lnTo>
                    <a:pt x="1687" y="1"/>
                  </a:lnTo>
                  <a:cubicBezTo>
                    <a:pt x="1503" y="226"/>
                    <a:pt x="1329" y="471"/>
                    <a:pt x="1156" y="705"/>
                  </a:cubicBezTo>
                  <a:cubicBezTo>
                    <a:pt x="992" y="950"/>
                    <a:pt x="849" y="1216"/>
                    <a:pt x="716" y="1472"/>
                  </a:cubicBezTo>
                  <a:cubicBezTo>
                    <a:pt x="583" y="1738"/>
                    <a:pt x="450" y="2003"/>
                    <a:pt x="338" y="2279"/>
                  </a:cubicBezTo>
                  <a:cubicBezTo>
                    <a:pt x="216" y="2544"/>
                    <a:pt x="103" y="2810"/>
                    <a:pt x="1" y="3086"/>
                  </a:cubicBezTo>
                  <a:cubicBezTo>
                    <a:pt x="164" y="2851"/>
                    <a:pt x="318" y="2596"/>
                    <a:pt x="461" y="2330"/>
                  </a:cubicBezTo>
                  <a:cubicBezTo>
                    <a:pt x="604" y="2074"/>
                    <a:pt x="736" y="1819"/>
                    <a:pt x="869" y="1554"/>
                  </a:cubicBezTo>
                  <a:lnTo>
                    <a:pt x="1267" y="777"/>
                  </a:lnTo>
                  <a:cubicBezTo>
                    <a:pt x="1421" y="521"/>
                    <a:pt x="1564" y="266"/>
                    <a:pt x="1687" y="1"/>
                  </a:cubicBezTo>
                  <a:close/>
                </a:path>
              </a:pathLst>
            </a:custGeom>
            <a:solidFill>
              <a:srgbClr val="975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49"/>
            <p:cNvSpPr/>
            <p:nvPr/>
          </p:nvSpPr>
          <p:spPr>
            <a:xfrm>
              <a:off x="3695075" y="3590925"/>
              <a:ext cx="44475" cy="51125"/>
            </a:xfrm>
            <a:custGeom>
              <a:avLst/>
              <a:gdLst/>
              <a:ahLst/>
              <a:cxnLst/>
              <a:rect l="l" t="t" r="r" b="b"/>
              <a:pathLst>
                <a:path w="1779" h="2045" extrusionOk="0">
                  <a:moveTo>
                    <a:pt x="668" y="1138"/>
                  </a:moveTo>
                  <a:cubicBezTo>
                    <a:pt x="671" y="1140"/>
                    <a:pt x="673" y="1143"/>
                    <a:pt x="675" y="1145"/>
                  </a:cubicBezTo>
                  <a:cubicBezTo>
                    <a:pt x="673" y="1143"/>
                    <a:pt x="671" y="1140"/>
                    <a:pt x="668" y="1138"/>
                  </a:cubicBezTo>
                  <a:close/>
                  <a:moveTo>
                    <a:pt x="0" y="1"/>
                  </a:moveTo>
                  <a:lnTo>
                    <a:pt x="0" y="1"/>
                  </a:lnTo>
                  <a:cubicBezTo>
                    <a:pt x="82" y="205"/>
                    <a:pt x="175" y="410"/>
                    <a:pt x="287" y="593"/>
                  </a:cubicBezTo>
                  <a:cubicBezTo>
                    <a:pt x="398" y="785"/>
                    <a:pt x="528" y="966"/>
                    <a:pt x="668" y="1138"/>
                  </a:cubicBezTo>
                  <a:lnTo>
                    <a:pt x="668" y="1138"/>
                  </a:lnTo>
                  <a:cubicBezTo>
                    <a:pt x="661" y="1127"/>
                    <a:pt x="654" y="1111"/>
                    <a:pt x="654" y="1094"/>
                  </a:cubicBezTo>
                  <a:lnTo>
                    <a:pt x="654" y="1094"/>
                  </a:lnTo>
                  <a:lnTo>
                    <a:pt x="675" y="1145"/>
                  </a:lnTo>
                  <a:lnTo>
                    <a:pt x="920" y="1411"/>
                  </a:lnTo>
                  <a:cubicBezTo>
                    <a:pt x="1002" y="1492"/>
                    <a:pt x="1104" y="1574"/>
                    <a:pt x="1196" y="1635"/>
                  </a:cubicBezTo>
                  <a:cubicBezTo>
                    <a:pt x="1380" y="1779"/>
                    <a:pt x="1584" y="1922"/>
                    <a:pt x="1778" y="2044"/>
                  </a:cubicBezTo>
                  <a:cubicBezTo>
                    <a:pt x="1625" y="1860"/>
                    <a:pt x="1462" y="1697"/>
                    <a:pt x="1288" y="1533"/>
                  </a:cubicBezTo>
                  <a:cubicBezTo>
                    <a:pt x="1206" y="1462"/>
                    <a:pt x="1114" y="1380"/>
                    <a:pt x="1043" y="1288"/>
                  </a:cubicBezTo>
                  <a:lnTo>
                    <a:pt x="808" y="1033"/>
                  </a:lnTo>
                  <a:lnTo>
                    <a:pt x="808" y="1033"/>
                  </a:lnTo>
                  <a:lnTo>
                    <a:pt x="809" y="1037"/>
                  </a:lnTo>
                  <a:lnTo>
                    <a:pt x="809" y="1037"/>
                  </a:lnTo>
                  <a:cubicBezTo>
                    <a:pt x="806" y="1032"/>
                    <a:pt x="802" y="1027"/>
                    <a:pt x="797" y="1023"/>
                  </a:cubicBezTo>
                  <a:lnTo>
                    <a:pt x="797" y="1023"/>
                  </a:lnTo>
                  <a:lnTo>
                    <a:pt x="808" y="1033"/>
                  </a:lnTo>
                  <a:cubicBezTo>
                    <a:pt x="665" y="870"/>
                    <a:pt x="532" y="696"/>
                    <a:pt x="399" y="522"/>
                  </a:cubicBezTo>
                  <a:cubicBezTo>
                    <a:pt x="266" y="348"/>
                    <a:pt x="143" y="17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49"/>
            <p:cNvSpPr/>
            <p:nvPr/>
          </p:nvSpPr>
          <p:spPr>
            <a:xfrm>
              <a:off x="3443000" y="3592475"/>
              <a:ext cx="16875" cy="148150"/>
            </a:xfrm>
            <a:custGeom>
              <a:avLst/>
              <a:gdLst/>
              <a:ahLst/>
              <a:cxnLst/>
              <a:rect l="l" t="t" r="r" b="b"/>
              <a:pathLst>
                <a:path w="675" h="5926" extrusionOk="0">
                  <a:moveTo>
                    <a:pt x="0" y="0"/>
                  </a:moveTo>
                  <a:lnTo>
                    <a:pt x="0" y="0"/>
                  </a:lnTo>
                  <a:cubicBezTo>
                    <a:pt x="41" y="256"/>
                    <a:pt x="92" y="491"/>
                    <a:pt x="133" y="746"/>
                  </a:cubicBezTo>
                  <a:cubicBezTo>
                    <a:pt x="184" y="992"/>
                    <a:pt x="225" y="1237"/>
                    <a:pt x="255" y="1482"/>
                  </a:cubicBezTo>
                  <a:cubicBezTo>
                    <a:pt x="327" y="1972"/>
                    <a:pt x="389" y="2463"/>
                    <a:pt x="419" y="2953"/>
                  </a:cubicBezTo>
                  <a:cubicBezTo>
                    <a:pt x="450" y="3453"/>
                    <a:pt x="450" y="3944"/>
                    <a:pt x="429" y="4445"/>
                  </a:cubicBezTo>
                  <a:cubicBezTo>
                    <a:pt x="419" y="4690"/>
                    <a:pt x="398" y="4935"/>
                    <a:pt x="368" y="5180"/>
                  </a:cubicBezTo>
                  <a:cubicBezTo>
                    <a:pt x="348" y="5435"/>
                    <a:pt x="307" y="5680"/>
                    <a:pt x="266" y="5926"/>
                  </a:cubicBezTo>
                  <a:cubicBezTo>
                    <a:pt x="439" y="5456"/>
                    <a:pt x="552" y="4955"/>
                    <a:pt x="613" y="4454"/>
                  </a:cubicBezTo>
                  <a:cubicBezTo>
                    <a:pt x="675" y="3954"/>
                    <a:pt x="675" y="3443"/>
                    <a:pt x="644" y="2942"/>
                  </a:cubicBezTo>
                  <a:cubicBezTo>
                    <a:pt x="613" y="2442"/>
                    <a:pt x="541" y="1941"/>
                    <a:pt x="429" y="1451"/>
                  </a:cubicBezTo>
                  <a:cubicBezTo>
                    <a:pt x="378" y="1206"/>
                    <a:pt x="317" y="961"/>
                    <a:pt x="246" y="715"/>
                  </a:cubicBezTo>
                  <a:cubicBezTo>
                    <a:pt x="174" y="481"/>
                    <a:pt x="92" y="23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49"/>
            <p:cNvSpPr/>
            <p:nvPr/>
          </p:nvSpPr>
          <p:spPr>
            <a:xfrm>
              <a:off x="3626125" y="3621075"/>
              <a:ext cx="45475" cy="134625"/>
            </a:xfrm>
            <a:custGeom>
              <a:avLst/>
              <a:gdLst/>
              <a:ahLst/>
              <a:cxnLst/>
              <a:rect l="l" t="t" r="r" b="b"/>
              <a:pathLst>
                <a:path w="1819" h="5385" extrusionOk="0">
                  <a:moveTo>
                    <a:pt x="1819" y="0"/>
                  </a:moveTo>
                  <a:cubicBezTo>
                    <a:pt x="1441" y="307"/>
                    <a:pt x="1114" y="695"/>
                    <a:pt x="889" y="1124"/>
                  </a:cubicBezTo>
                  <a:cubicBezTo>
                    <a:pt x="665" y="1564"/>
                    <a:pt x="521" y="2044"/>
                    <a:pt x="399" y="2504"/>
                  </a:cubicBezTo>
                  <a:cubicBezTo>
                    <a:pt x="164" y="3454"/>
                    <a:pt x="11" y="4414"/>
                    <a:pt x="0" y="5385"/>
                  </a:cubicBezTo>
                  <a:cubicBezTo>
                    <a:pt x="195" y="4434"/>
                    <a:pt x="388" y="3494"/>
                    <a:pt x="624" y="2565"/>
                  </a:cubicBezTo>
                  <a:cubicBezTo>
                    <a:pt x="746" y="2105"/>
                    <a:pt x="869" y="1646"/>
                    <a:pt x="1053" y="1206"/>
                  </a:cubicBezTo>
                  <a:cubicBezTo>
                    <a:pt x="1246" y="777"/>
                    <a:pt x="1502" y="368"/>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49"/>
            <p:cNvSpPr/>
            <p:nvPr/>
          </p:nvSpPr>
          <p:spPr>
            <a:xfrm>
              <a:off x="3495850" y="3445100"/>
              <a:ext cx="76925" cy="33975"/>
            </a:xfrm>
            <a:custGeom>
              <a:avLst/>
              <a:gdLst/>
              <a:ahLst/>
              <a:cxnLst/>
              <a:rect l="l" t="t" r="r" b="b"/>
              <a:pathLst>
                <a:path w="3077" h="1359" extrusionOk="0">
                  <a:moveTo>
                    <a:pt x="3076" y="1"/>
                  </a:moveTo>
                  <a:lnTo>
                    <a:pt x="3056" y="21"/>
                  </a:lnTo>
                  <a:cubicBezTo>
                    <a:pt x="2831" y="235"/>
                    <a:pt x="2606" y="440"/>
                    <a:pt x="2371" y="624"/>
                  </a:cubicBezTo>
                  <a:cubicBezTo>
                    <a:pt x="2126" y="798"/>
                    <a:pt x="1871" y="961"/>
                    <a:pt x="1594" y="1063"/>
                  </a:cubicBezTo>
                  <a:cubicBezTo>
                    <a:pt x="1342" y="1157"/>
                    <a:pt x="1071" y="1207"/>
                    <a:pt x="807" y="1207"/>
                  </a:cubicBezTo>
                  <a:cubicBezTo>
                    <a:pt x="783" y="1207"/>
                    <a:pt x="760" y="1207"/>
                    <a:pt x="736" y="1206"/>
                  </a:cubicBezTo>
                  <a:cubicBezTo>
                    <a:pt x="440" y="1196"/>
                    <a:pt x="205" y="982"/>
                    <a:pt x="1" y="757"/>
                  </a:cubicBezTo>
                  <a:lnTo>
                    <a:pt x="1" y="757"/>
                  </a:lnTo>
                  <a:cubicBezTo>
                    <a:pt x="73" y="889"/>
                    <a:pt x="164" y="1012"/>
                    <a:pt x="277" y="1125"/>
                  </a:cubicBezTo>
                  <a:cubicBezTo>
                    <a:pt x="400" y="1237"/>
                    <a:pt x="552" y="1308"/>
                    <a:pt x="716" y="1339"/>
                  </a:cubicBezTo>
                  <a:cubicBezTo>
                    <a:pt x="800" y="1352"/>
                    <a:pt x="884" y="1359"/>
                    <a:pt x="969" y="1359"/>
                  </a:cubicBezTo>
                  <a:cubicBezTo>
                    <a:pt x="1204" y="1359"/>
                    <a:pt x="1438" y="1309"/>
                    <a:pt x="1656" y="1227"/>
                  </a:cubicBezTo>
                  <a:cubicBezTo>
                    <a:pt x="1952" y="1114"/>
                    <a:pt x="2218" y="941"/>
                    <a:pt x="2453" y="726"/>
                  </a:cubicBezTo>
                  <a:cubicBezTo>
                    <a:pt x="2688" y="521"/>
                    <a:pt x="2892" y="287"/>
                    <a:pt x="3056" y="31"/>
                  </a:cubicBezTo>
                  <a:lnTo>
                    <a:pt x="3076" y="1"/>
                  </a:lnTo>
                  <a:close/>
                </a:path>
              </a:pathLst>
            </a:custGeom>
            <a:solidFill>
              <a:srgbClr val="975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49"/>
            <p:cNvSpPr/>
            <p:nvPr/>
          </p:nvSpPr>
          <p:spPr>
            <a:xfrm>
              <a:off x="3314275" y="3586600"/>
              <a:ext cx="43675" cy="71775"/>
            </a:xfrm>
            <a:custGeom>
              <a:avLst/>
              <a:gdLst/>
              <a:ahLst/>
              <a:cxnLst/>
              <a:rect l="l" t="t" r="r" b="b"/>
              <a:pathLst>
                <a:path w="1747" h="2871" extrusionOk="0">
                  <a:moveTo>
                    <a:pt x="0" y="1"/>
                  </a:moveTo>
                  <a:lnTo>
                    <a:pt x="0" y="1"/>
                  </a:lnTo>
                  <a:cubicBezTo>
                    <a:pt x="143" y="246"/>
                    <a:pt x="286" y="480"/>
                    <a:pt x="450" y="716"/>
                  </a:cubicBezTo>
                  <a:cubicBezTo>
                    <a:pt x="603" y="950"/>
                    <a:pt x="766" y="1175"/>
                    <a:pt x="909" y="1410"/>
                  </a:cubicBezTo>
                  <a:cubicBezTo>
                    <a:pt x="1063" y="1645"/>
                    <a:pt x="1206" y="1890"/>
                    <a:pt x="1338" y="2126"/>
                  </a:cubicBezTo>
                  <a:cubicBezTo>
                    <a:pt x="1472" y="2381"/>
                    <a:pt x="1594" y="2626"/>
                    <a:pt x="1747" y="2871"/>
                  </a:cubicBezTo>
                  <a:cubicBezTo>
                    <a:pt x="1655" y="2605"/>
                    <a:pt x="1574" y="2330"/>
                    <a:pt x="1461" y="2064"/>
                  </a:cubicBezTo>
                  <a:cubicBezTo>
                    <a:pt x="1349" y="1808"/>
                    <a:pt x="1216" y="1563"/>
                    <a:pt x="1063" y="1318"/>
                  </a:cubicBezTo>
                  <a:cubicBezTo>
                    <a:pt x="909" y="1073"/>
                    <a:pt x="736" y="859"/>
                    <a:pt x="562" y="634"/>
                  </a:cubicBezTo>
                  <a:cubicBezTo>
                    <a:pt x="389" y="419"/>
                    <a:pt x="194" y="205"/>
                    <a:pt x="0" y="1"/>
                  </a:cubicBezTo>
                  <a:close/>
                </a:path>
              </a:pathLst>
            </a:custGeom>
            <a:solidFill>
              <a:srgbClr val="975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49"/>
            <p:cNvSpPr/>
            <p:nvPr/>
          </p:nvSpPr>
          <p:spPr>
            <a:xfrm>
              <a:off x="3494825" y="3421850"/>
              <a:ext cx="42175" cy="18425"/>
            </a:xfrm>
            <a:custGeom>
              <a:avLst/>
              <a:gdLst/>
              <a:ahLst/>
              <a:cxnLst/>
              <a:rect l="l" t="t" r="r" b="b"/>
              <a:pathLst>
                <a:path w="1687" h="737" extrusionOk="0">
                  <a:moveTo>
                    <a:pt x="1676" y="1"/>
                  </a:moveTo>
                  <a:cubicBezTo>
                    <a:pt x="1635" y="164"/>
                    <a:pt x="1503" y="266"/>
                    <a:pt x="1370" y="359"/>
                  </a:cubicBezTo>
                  <a:cubicBezTo>
                    <a:pt x="1237" y="450"/>
                    <a:pt x="1084" y="522"/>
                    <a:pt x="931" y="573"/>
                  </a:cubicBezTo>
                  <a:cubicBezTo>
                    <a:pt x="777" y="614"/>
                    <a:pt x="624" y="634"/>
                    <a:pt x="461" y="634"/>
                  </a:cubicBezTo>
                  <a:cubicBezTo>
                    <a:pt x="298" y="634"/>
                    <a:pt x="134" y="614"/>
                    <a:pt x="1" y="502"/>
                  </a:cubicBezTo>
                  <a:lnTo>
                    <a:pt x="1" y="502"/>
                  </a:lnTo>
                  <a:cubicBezTo>
                    <a:pt x="93" y="655"/>
                    <a:pt x="287" y="716"/>
                    <a:pt x="450" y="726"/>
                  </a:cubicBezTo>
                  <a:cubicBezTo>
                    <a:pt x="505" y="733"/>
                    <a:pt x="560" y="736"/>
                    <a:pt x="615" y="736"/>
                  </a:cubicBezTo>
                  <a:cubicBezTo>
                    <a:pt x="734" y="736"/>
                    <a:pt x="853" y="720"/>
                    <a:pt x="972" y="686"/>
                  </a:cubicBezTo>
                  <a:cubicBezTo>
                    <a:pt x="1135" y="634"/>
                    <a:pt x="1288" y="552"/>
                    <a:pt x="1421" y="430"/>
                  </a:cubicBezTo>
                  <a:cubicBezTo>
                    <a:pt x="1554" y="328"/>
                    <a:pt x="1687" y="175"/>
                    <a:pt x="1676" y="1"/>
                  </a:cubicBezTo>
                  <a:close/>
                </a:path>
              </a:pathLst>
            </a:custGeom>
            <a:solidFill>
              <a:srgbClr val="975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49"/>
            <p:cNvSpPr/>
            <p:nvPr/>
          </p:nvSpPr>
          <p:spPr>
            <a:xfrm>
              <a:off x="3508125" y="3368975"/>
              <a:ext cx="37575" cy="5400"/>
            </a:xfrm>
            <a:custGeom>
              <a:avLst/>
              <a:gdLst/>
              <a:ahLst/>
              <a:cxnLst/>
              <a:rect l="l" t="t" r="r" b="b"/>
              <a:pathLst>
                <a:path w="1503" h="216" extrusionOk="0">
                  <a:moveTo>
                    <a:pt x="812" y="0"/>
                  </a:moveTo>
                  <a:cubicBezTo>
                    <a:pt x="794" y="0"/>
                    <a:pt x="775" y="1"/>
                    <a:pt x="756" y="1"/>
                  </a:cubicBezTo>
                  <a:cubicBezTo>
                    <a:pt x="491" y="22"/>
                    <a:pt x="236" y="93"/>
                    <a:pt x="0" y="215"/>
                  </a:cubicBezTo>
                  <a:cubicBezTo>
                    <a:pt x="256" y="185"/>
                    <a:pt x="511" y="134"/>
                    <a:pt x="756" y="124"/>
                  </a:cubicBezTo>
                  <a:cubicBezTo>
                    <a:pt x="797" y="122"/>
                    <a:pt x="837" y="121"/>
                    <a:pt x="877" y="121"/>
                  </a:cubicBezTo>
                  <a:cubicBezTo>
                    <a:pt x="1090" y="121"/>
                    <a:pt x="1296" y="147"/>
                    <a:pt x="1502" y="215"/>
                  </a:cubicBezTo>
                  <a:cubicBezTo>
                    <a:pt x="1313" y="64"/>
                    <a:pt x="1053" y="0"/>
                    <a:pt x="812"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49"/>
            <p:cNvSpPr/>
            <p:nvPr/>
          </p:nvSpPr>
          <p:spPr>
            <a:xfrm>
              <a:off x="3474675" y="3374275"/>
              <a:ext cx="17375" cy="3675"/>
            </a:xfrm>
            <a:custGeom>
              <a:avLst/>
              <a:gdLst/>
              <a:ahLst/>
              <a:cxnLst/>
              <a:rect l="l" t="t" r="r" b="b"/>
              <a:pathLst>
                <a:path w="695" h="147" extrusionOk="0">
                  <a:moveTo>
                    <a:pt x="280" y="0"/>
                  </a:moveTo>
                  <a:cubicBezTo>
                    <a:pt x="187" y="0"/>
                    <a:pt x="87" y="15"/>
                    <a:pt x="0" y="55"/>
                  </a:cubicBezTo>
                  <a:cubicBezTo>
                    <a:pt x="123" y="85"/>
                    <a:pt x="235" y="106"/>
                    <a:pt x="348" y="116"/>
                  </a:cubicBezTo>
                  <a:cubicBezTo>
                    <a:pt x="460" y="137"/>
                    <a:pt x="572" y="146"/>
                    <a:pt x="695" y="146"/>
                  </a:cubicBezTo>
                  <a:cubicBezTo>
                    <a:pt x="603" y="65"/>
                    <a:pt x="480" y="24"/>
                    <a:pt x="357" y="3"/>
                  </a:cubicBezTo>
                  <a:cubicBezTo>
                    <a:pt x="332" y="1"/>
                    <a:pt x="307" y="0"/>
                    <a:pt x="280"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49"/>
            <p:cNvSpPr/>
            <p:nvPr/>
          </p:nvSpPr>
          <p:spPr>
            <a:xfrm>
              <a:off x="3499425" y="3383800"/>
              <a:ext cx="9725" cy="38600"/>
            </a:xfrm>
            <a:custGeom>
              <a:avLst/>
              <a:gdLst/>
              <a:ahLst/>
              <a:cxnLst/>
              <a:rect l="l" t="t" r="r" b="b"/>
              <a:pathLst>
                <a:path w="389" h="1544" extrusionOk="0">
                  <a:moveTo>
                    <a:pt x="103" y="1"/>
                  </a:moveTo>
                  <a:cubicBezTo>
                    <a:pt x="42" y="287"/>
                    <a:pt x="21" y="573"/>
                    <a:pt x="11" y="859"/>
                  </a:cubicBezTo>
                  <a:cubicBezTo>
                    <a:pt x="11" y="1002"/>
                    <a:pt x="1" y="1134"/>
                    <a:pt x="11" y="1288"/>
                  </a:cubicBezTo>
                  <a:cubicBezTo>
                    <a:pt x="21" y="1329"/>
                    <a:pt x="42" y="1380"/>
                    <a:pt x="83" y="1400"/>
                  </a:cubicBezTo>
                  <a:cubicBezTo>
                    <a:pt x="123" y="1431"/>
                    <a:pt x="154" y="1441"/>
                    <a:pt x="185" y="1461"/>
                  </a:cubicBezTo>
                  <a:cubicBezTo>
                    <a:pt x="246" y="1482"/>
                    <a:pt x="318" y="1513"/>
                    <a:pt x="389" y="1543"/>
                  </a:cubicBezTo>
                  <a:cubicBezTo>
                    <a:pt x="328" y="1492"/>
                    <a:pt x="266" y="1452"/>
                    <a:pt x="216" y="1411"/>
                  </a:cubicBezTo>
                  <a:cubicBezTo>
                    <a:pt x="144" y="1370"/>
                    <a:pt x="103" y="1339"/>
                    <a:pt x="103" y="1277"/>
                  </a:cubicBezTo>
                  <a:lnTo>
                    <a:pt x="134" y="859"/>
                  </a:lnTo>
                  <a:cubicBezTo>
                    <a:pt x="134" y="573"/>
                    <a:pt x="134" y="287"/>
                    <a:pt x="103" y="1"/>
                  </a:cubicBezTo>
                  <a:close/>
                </a:path>
              </a:pathLst>
            </a:custGeom>
            <a:solidFill>
              <a:srgbClr val="975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49"/>
            <p:cNvSpPr/>
            <p:nvPr/>
          </p:nvSpPr>
          <p:spPr>
            <a:xfrm>
              <a:off x="3507875" y="3904325"/>
              <a:ext cx="50825" cy="168850"/>
            </a:xfrm>
            <a:custGeom>
              <a:avLst/>
              <a:gdLst/>
              <a:ahLst/>
              <a:cxnLst/>
              <a:rect l="l" t="t" r="r" b="b"/>
              <a:pathLst>
                <a:path w="2033" h="6754" extrusionOk="0">
                  <a:moveTo>
                    <a:pt x="266" y="1"/>
                  </a:moveTo>
                  <a:lnTo>
                    <a:pt x="266" y="1"/>
                  </a:lnTo>
                  <a:cubicBezTo>
                    <a:pt x="143" y="276"/>
                    <a:pt x="82" y="573"/>
                    <a:pt x="41" y="879"/>
                  </a:cubicBezTo>
                  <a:cubicBezTo>
                    <a:pt x="0" y="1175"/>
                    <a:pt x="10" y="1482"/>
                    <a:pt x="41" y="1788"/>
                  </a:cubicBezTo>
                  <a:cubicBezTo>
                    <a:pt x="123" y="2391"/>
                    <a:pt x="368" y="2994"/>
                    <a:pt x="725" y="3474"/>
                  </a:cubicBezTo>
                  <a:lnTo>
                    <a:pt x="981" y="3842"/>
                  </a:lnTo>
                  <a:cubicBezTo>
                    <a:pt x="1063" y="3965"/>
                    <a:pt x="1134" y="4087"/>
                    <a:pt x="1206" y="4220"/>
                  </a:cubicBezTo>
                  <a:cubicBezTo>
                    <a:pt x="1338" y="4475"/>
                    <a:pt x="1440" y="4751"/>
                    <a:pt x="1533" y="5027"/>
                  </a:cubicBezTo>
                  <a:cubicBezTo>
                    <a:pt x="1624" y="5313"/>
                    <a:pt x="1696" y="5599"/>
                    <a:pt x="1778" y="5885"/>
                  </a:cubicBezTo>
                  <a:cubicBezTo>
                    <a:pt x="1849" y="6181"/>
                    <a:pt x="1941" y="6467"/>
                    <a:pt x="2033" y="6753"/>
                  </a:cubicBezTo>
                  <a:cubicBezTo>
                    <a:pt x="1931" y="6161"/>
                    <a:pt x="1849" y="5568"/>
                    <a:pt x="1706" y="4976"/>
                  </a:cubicBezTo>
                  <a:cubicBezTo>
                    <a:pt x="1635" y="4690"/>
                    <a:pt x="1533" y="4394"/>
                    <a:pt x="1400" y="4117"/>
                  </a:cubicBezTo>
                  <a:cubicBezTo>
                    <a:pt x="1338" y="3974"/>
                    <a:pt x="1257" y="3852"/>
                    <a:pt x="1175" y="3719"/>
                  </a:cubicBezTo>
                  <a:lnTo>
                    <a:pt x="920" y="3341"/>
                  </a:lnTo>
                  <a:cubicBezTo>
                    <a:pt x="572" y="2871"/>
                    <a:pt x="337" y="2330"/>
                    <a:pt x="225" y="1758"/>
                  </a:cubicBezTo>
                  <a:cubicBezTo>
                    <a:pt x="164" y="1472"/>
                    <a:pt x="143" y="1175"/>
                    <a:pt x="153" y="879"/>
                  </a:cubicBezTo>
                  <a:cubicBezTo>
                    <a:pt x="153" y="583"/>
                    <a:pt x="194" y="297"/>
                    <a:pt x="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49"/>
            <p:cNvSpPr/>
            <p:nvPr/>
          </p:nvSpPr>
          <p:spPr>
            <a:xfrm>
              <a:off x="3684100" y="4575025"/>
              <a:ext cx="75350" cy="14625"/>
            </a:xfrm>
            <a:custGeom>
              <a:avLst/>
              <a:gdLst/>
              <a:ahLst/>
              <a:cxnLst/>
              <a:rect l="l" t="t" r="r" b="b"/>
              <a:pathLst>
                <a:path w="3014" h="585" extrusionOk="0">
                  <a:moveTo>
                    <a:pt x="3014" y="1"/>
                  </a:moveTo>
                  <a:lnTo>
                    <a:pt x="3014" y="1"/>
                  </a:lnTo>
                  <a:cubicBezTo>
                    <a:pt x="2891" y="256"/>
                    <a:pt x="2636" y="419"/>
                    <a:pt x="2381" y="440"/>
                  </a:cubicBezTo>
                  <a:cubicBezTo>
                    <a:pt x="2362" y="441"/>
                    <a:pt x="2342" y="442"/>
                    <a:pt x="2323" y="442"/>
                  </a:cubicBezTo>
                  <a:cubicBezTo>
                    <a:pt x="2087" y="442"/>
                    <a:pt x="1851" y="330"/>
                    <a:pt x="1615" y="235"/>
                  </a:cubicBezTo>
                  <a:cubicBezTo>
                    <a:pt x="1444" y="170"/>
                    <a:pt x="1251" y="108"/>
                    <a:pt x="1057" y="108"/>
                  </a:cubicBezTo>
                  <a:cubicBezTo>
                    <a:pt x="949" y="108"/>
                    <a:pt x="841" y="127"/>
                    <a:pt x="736" y="174"/>
                  </a:cubicBezTo>
                  <a:cubicBezTo>
                    <a:pt x="582" y="235"/>
                    <a:pt x="501" y="378"/>
                    <a:pt x="399" y="430"/>
                  </a:cubicBezTo>
                  <a:cubicBezTo>
                    <a:pt x="287" y="501"/>
                    <a:pt x="133" y="512"/>
                    <a:pt x="1" y="532"/>
                  </a:cubicBezTo>
                  <a:cubicBezTo>
                    <a:pt x="62" y="541"/>
                    <a:pt x="127" y="549"/>
                    <a:pt x="194" y="549"/>
                  </a:cubicBezTo>
                  <a:cubicBezTo>
                    <a:pt x="273" y="549"/>
                    <a:pt x="353" y="539"/>
                    <a:pt x="430" y="512"/>
                  </a:cubicBezTo>
                  <a:cubicBezTo>
                    <a:pt x="582" y="450"/>
                    <a:pt x="664" y="328"/>
                    <a:pt x="787" y="297"/>
                  </a:cubicBezTo>
                  <a:cubicBezTo>
                    <a:pt x="854" y="273"/>
                    <a:pt x="925" y="263"/>
                    <a:pt x="997" y="263"/>
                  </a:cubicBezTo>
                  <a:cubicBezTo>
                    <a:pt x="1177" y="263"/>
                    <a:pt x="1368" y="326"/>
                    <a:pt x="1543" y="399"/>
                  </a:cubicBezTo>
                  <a:cubicBezTo>
                    <a:pt x="1760" y="477"/>
                    <a:pt x="1998" y="584"/>
                    <a:pt x="2258" y="584"/>
                  </a:cubicBezTo>
                  <a:cubicBezTo>
                    <a:pt x="2305" y="584"/>
                    <a:pt x="2353" y="581"/>
                    <a:pt x="2401" y="573"/>
                  </a:cubicBezTo>
                  <a:cubicBezTo>
                    <a:pt x="2707" y="521"/>
                    <a:pt x="2953" y="276"/>
                    <a:pt x="3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49"/>
            <p:cNvSpPr/>
            <p:nvPr/>
          </p:nvSpPr>
          <p:spPr>
            <a:xfrm>
              <a:off x="3307875" y="4534400"/>
              <a:ext cx="178575" cy="30725"/>
            </a:xfrm>
            <a:custGeom>
              <a:avLst/>
              <a:gdLst/>
              <a:ahLst/>
              <a:cxnLst/>
              <a:rect l="l" t="t" r="r" b="b"/>
              <a:pathLst>
                <a:path w="7143" h="1229" extrusionOk="0">
                  <a:moveTo>
                    <a:pt x="7142" y="1"/>
                  </a:moveTo>
                  <a:lnTo>
                    <a:pt x="7142" y="1"/>
                  </a:lnTo>
                  <a:cubicBezTo>
                    <a:pt x="6509" y="52"/>
                    <a:pt x="5896" y="196"/>
                    <a:pt x="5283" y="359"/>
                  </a:cubicBezTo>
                  <a:cubicBezTo>
                    <a:pt x="4680" y="512"/>
                    <a:pt x="4077" y="686"/>
                    <a:pt x="3454" y="788"/>
                  </a:cubicBezTo>
                  <a:cubicBezTo>
                    <a:pt x="2841" y="920"/>
                    <a:pt x="2218" y="982"/>
                    <a:pt x="1594" y="1063"/>
                  </a:cubicBezTo>
                  <a:lnTo>
                    <a:pt x="1135" y="1115"/>
                  </a:lnTo>
                  <a:cubicBezTo>
                    <a:pt x="1106" y="1117"/>
                    <a:pt x="1076" y="1118"/>
                    <a:pt x="1047" y="1118"/>
                  </a:cubicBezTo>
                  <a:cubicBezTo>
                    <a:pt x="925" y="1118"/>
                    <a:pt x="809" y="1097"/>
                    <a:pt x="726" y="1023"/>
                  </a:cubicBezTo>
                  <a:cubicBezTo>
                    <a:pt x="604" y="931"/>
                    <a:pt x="522" y="788"/>
                    <a:pt x="420" y="665"/>
                  </a:cubicBezTo>
                  <a:cubicBezTo>
                    <a:pt x="330" y="567"/>
                    <a:pt x="194" y="476"/>
                    <a:pt x="58" y="476"/>
                  </a:cubicBezTo>
                  <a:cubicBezTo>
                    <a:pt x="39" y="476"/>
                    <a:pt x="20" y="478"/>
                    <a:pt x="1" y="482"/>
                  </a:cubicBezTo>
                  <a:cubicBezTo>
                    <a:pt x="7" y="481"/>
                    <a:pt x="14" y="481"/>
                    <a:pt x="21" y="481"/>
                  </a:cubicBezTo>
                  <a:cubicBezTo>
                    <a:pt x="166" y="481"/>
                    <a:pt x="291" y="589"/>
                    <a:pt x="379" y="696"/>
                  </a:cubicBezTo>
                  <a:cubicBezTo>
                    <a:pt x="471" y="818"/>
                    <a:pt x="542" y="961"/>
                    <a:pt x="665" y="1084"/>
                  </a:cubicBezTo>
                  <a:cubicBezTo>
                    <a:pt x="773" y="1192"/>
                    <a:pt x="936" y="1229"/>
                    <a:pt x="1079" y="1229"/>
                  </a:cubicBezTo>
                  <a:cubicBezTo>
                    <a:pt x="1098" y="1229"/>
                    <a:pt x="1117" y="1228"/>
                    <a:pt x="1135" y="1227"/>
                  </a:cubicBezTo>
                  <a:lnTo>
                    <a:pt x="1615" y="1197"/>
                  </a:lnTo>
                  <a:cubicBezTo>
                    <a:pt x="2238" y="1145"/>
                    <a:pt x="2872" y="1074"/>
                    <a:pt x="3495" y="961"/>
                  </a:cubicBezTo>
                  <a:cubicBezTo>
                    <a:pt x="4118" y="849"/>
                    <a:pt x="4720" y="665"/>
                    <a:pt x="5324" y="491"/>
                  </a:cubicBezTo>
                  <a:cubicBezTo>
                    <a:pt x="5926" y="307"/>
                    <a:pt x="6519" y="124"/>
                    <a:pt x="7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49"/>
            <p:cNvSpPr/>
            <p:nvPr/>
          </p:nvSpPr>
          <p:spPr>
            <a:xfrm>
              <a:off x="3197550" y="3420325"/>
              <a:ext cx="113175" cy="143325"/>
            </a:xfrm>
            <a:custGeom>
              <a:avLst/>
              <a:gdLst/>
              <a:ahLst/>
              <a:cxnLst/>
              <a:rect l="l" t="t" r="r" b="b"/>
              <a:pathLst>
                <a:path w="4527" h="5733" extrusionOk="0">
                  <a:moveTo>
                    <a:pt x="2320" y="0"/>
                  </a:moveTo>
                  <a:lnTo>
                    <a:pt x="2320" y="0"/>
                  </a:lnTo>
                  <a:cubicBezTo>
                    <a:pt x="1676" y="134"/>
                    <a:pt x="1053" y="491"/>
                    <a:pt x="644" y="1033"/>
                  </a:cubicBezTo>
                  <a:cubicBezTo>
                    <a:pt x="236" y="1584"/>
                    <a:pt x="0" y="2259"/>
                    <a:pt x="11" y="2953"/>
                  </a:cubicBezTo>
                  <a:cubicBezTo>
                    <a:pt x="21" y="3637"/>
                    <a:pt x="297" y="4332"/>
                    <a:pt x="787" y="4822"/>
                  </a:cubicBezTo>
                  <a:cubicBezTo>
                    <a:pt x="1022" y="5068"/>
                    <a:pt x="1328" y="5252"/>
                    <a:pt x="1645" y="5385"/>
                  </a:cubicBezTo>
                  <a:cubicBezTo>
                    <a:pt x="1952" y="5528"/>
                    <a:pt x="2268" y="5630"/>
                    <a:pt x="2606" y="5691"/>
                  </a:cubicBezTo>
                  <a:lnTo>
                    <a:pt x="2656" y="5701"/>
                  </a:lnTo>
                  <a:lnTo>
                    <a:pt x="2667" y="5701"/>
                  </a:lnTo>
                  <a:cubicBezTo>
                    <a:pt x="2820" y="5722"/>
                    <a:pt x="2994" y="5732"/>
                    <a:pt x="3157" y="5732"/>
                  </a:cubicBezTo>
                  <a:cubicBezTo>
                    <a:pt x="3321" y="5722"/>
                    <a:pt x="3484" y="5701"/>
                    <a:pt x="3648" y="5660"/>
                  </a:cubicBezTo>
                  <a:cubicBezTo>
                    <a:pt x="3964" y="5578"/>
                    <a:pt x="4271" y="5446"/>
                    <a:pt x="4526" y="5262"/>
                  </a:cubicBezTo>
                  <a:lnTo>
                    <a:pt x="4526" y="5262"/>
                  </a:lnTo>
                  <a:cubicBezTo>
                    <a:pt x="4250" y="5415"/>
                    <a:pt x="3944" y="5517"/>
                    <a:pt x="3627" y="5569"/>
                  </a:cubicBezTo>
                  <a:cubicBezTo>
                    <a:pt x="3474" y="5599"/>
                    <a:pt x="3310" y="5599"/>
                    <a:pt x="3157" y="5599"/>
                  </a:cubicBezTo>
                  <a:cubicBezTo>
                    <a:pt x="2994" y="5599"/>
                    <a:pt x="2840" y="5578"/>
                    <a:pt x="2687" y="5548"/>
                  </a:cubicBezTo>
                  <a:lnTo>
                    <a:pt x="2687" y="5548"/>
                  </a:lnTo>
                  <a:lnTo>
                    <a:pt x="2697" y="5558"/>
                  </a:lnTo>
                  <a:lnTo>
                    <a:pt x="2647" y="5538"/>
                  </a:lnTo>
                  <a:lnTo>
                    <a:pt x="2636" y="5538"/>
                  </a:lnTo>
                  <a:cubicBezTo>
                    <a:pt x="2320" y="5467"/>
                    <a:pt x="2013" y="5344"/>
                    <a:pt x="1727" y="5201"/>
                  </a:cubicBezTo>
                  <a:cubicBezTo>
                    <a:pt x="1430" y="5068"/>
                    <a:pt x="1165" y="4894"/>
                    <a:pt x="951" y="4670"/>
                  </a:cubicBezTo>
                  <a:cubicBezTo>
                    <a:pt x="511" y="4209"/>
                    <a:pt x="256" y="3576"/>
                    <a:pt x="236" y="2943"/>
                  </a:cubicBezTo>
                  <a:cubicBezTo>
                    <a:pt x="225" y="2309"/>
                    <a:pt x="409" y="1666"/>
                    <a:pt x="767" y="1124"/>
                  </a:cubicBezTo>
                  <a:cubicBezTo>
                    <a:pt x="1135" y="593"/>
                    <a:pt x="1696" y="205"/>
                    <a:pt x="2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49"/>
            <p:cNvSpPr/>
            <p:nvPr/>
          </p:nvSpPr>
          <p:spPr>
            <a:xfrm>
              <a:off x="3526250" y="3379700"/>
              <a:ext cx="9750" cy="13600"/>
            </a:xfrm>
            <a:custGeom>
              <a:avLst/>
              <a:gdLst/>
              <a:ahLst/>
              <a:cxnLst/>
              <a:rect l="l" t="t" r="r" b="b"/>
              <a:pathLst>
                <a:path w="390" h="544" extrusionOk="0">
                  <a:moveTo>
                    <a:pt x="186" y="1"/>
                  </a:moveTo>
                  <a:cubicBezTo>
                    <a:pt x="182" y="1"/>
                    <a:pt x="178" y="1"/>
                    <a:pt x="174" y="1"/>
                  </a:cubicBezTo>
                  <a:cubicBezTo>
                    <a:pt x="72" y="11"/>
                    <a:pt x="1" y="144"/>
                    <a:pt x="21" y="287"/>
                  </a:cubicBezTo>
                  <a:cubicBezTo>
                    <a:pt x="41" y="434"/>
                    <a:pt x="125" y="543"/>
                    <a:pt x="214" y="543"/>
                  </a:cubicBezTo>
                  <a:cubicBezTo>
                    <a:pt x="218" y="543"/>
                    <a:pt x="222" y="543"/>
                    <a:pt x="226" y="542"/>
                  </a:cubicBezTo>
                  <a:cubicBezTo>
                    <a:pt x="328" y="533"/>
                    <a:pt x="389" y="399"/>
                    <a:pt x="378" y="256"/>
                  </a:cubicBezTo>
                  <a:cubicBezTo>
                    <a:pt x="359" y="110"/>
                    <a:pt x="274" y="1"/>
                    <a:pt x="1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49"/>
            <p:cNvSpPr/>
            <p:nvPr/>
          </p:nvSpPr>
          <p:spPr>
            <a:xfrm>
              <a:off x="3486925" y="3384825"/>
              <a:ext cx="9725" cy="13575"/>
            </a:xfrm>
            <a:custGeom>
              <a:avLst/>
              <a:gdLst/>
              <a:ahLst/>
              <a:cxnLst/>
              <a:rect l="l" t="t" r="r" b="b"/>
              <a:pathLst>
                <a:path w="389" h="543" extrusionOk="0">
                  <a:moveTo>
                    <a:pt x="177" y="0"/>
                  </a:moveTo>
                  <a:cubicBezTo>
                    <a:pt x="173" y="0"/>
                    <a:pt x="169" y="0"/>
                    <a:pt x="164" y="1"/>
                  </a:cubicBezTo>
                  <a:cubicBezTo>
                    <a:pt x="62" y="21"/>
                    <a:pt x="1" y="144"/>
                    <a:pt x="10" y="297"/>
                  </a:cubicBezTo>
                  <a:cubicBezTo>
                    <a:pt x="30" y="433"/>
                    <a:pt x="115" y="542"/>
                    <a:pt x="212" y="542"/>
                  </a:cubicBezTo>
                  <a:cubicBezTo>
                    <a:pt x="216" y="542"/>
                    <a:pt x="221" y="542"/>
                    <a:pt x="225" y="542"/>
                  </a:cubicBezTo>
                  <a:cubicBezTo>
                    <a:pt x="317" y="532"/>
                    <a:pt x="389" y="399"/>
                    <a:pt x="368" y="256"/>
                  </a:cubicBezTo>
                  <a:cubicBezTo>
                    <a:pt x="358" y="110"/>
                    <a:pt x="274" y="0"/>
                    <a:pt x="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49"/>
          <p:cNvGrpSpPr/>
          <p:nvPr/>
        </p:nvGrpSpPr>
        <p:grpSpPr>
          <a:xfrm>
            <a:off x="713218" y="3129785"/>
            <a:ext cx="474266" cy="474201"/>
            <a:chOff x="266768" y="1721375"/>
            <a:chExt cx="397907" cy="397887"/>
          </a:xfrm>
        </p:grpSpPr>
        <p:sp>
          <p:nvSpPr>
            <p:cNvPr id="9702" name="Google Shape;9702;p4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4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49"/>
          <p:cNvGrpSpPr/>
          <p:nvPr/>
        </p:nvGrpSpPr>
        <p:grpSpPr>
          <a:xfrm>
            <a:off x="2009745" y="3129785"/>
            <a:ext cx="474241" cy="474201"/>
            <a:chOff x="1379798" y="1723250"/>
            <a:chExt cx="397887" cy="397887"/>
          </a:xfrm>
        </p:grpSpPr>
        <p:sp>
          <p:nvSpPr>
            <p:cNvPr id="9705" name="Google Shape;9705;p4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4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4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4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49"/>
          <p:cNvGrpSpPr/>
          <p:nvPr/>
        </p:nvGrpSpPr>
        <p:grpSpPr>
          <a:xfrm>
            <a:off x="1361507" y="3129785"/>
            <a:ext cx="474216" cy="474201"/>
            <a:chOff x="864491" y="1723250"/>
            <a:chExt cx="397866" cy="397887"/>
          </a:xfrm>
        </p:grpSpPr>
        <p:sp>
          <p:nvSpPr>
            <p:cNvPr id="9710" name="Google Shape;9710;p4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4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4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3" name="Google Shape;9713;p49"/>
          <p:cNvSpPr/>
          <p:nvPr/>
        </p:nvSpPr>
        <p:spPr>
          <a:xfrm>
            <a:off x="2658009" y="3172910"/>
            <a:ext cx="475660" cy="387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49"/>
          <p:cNvGrpSpPr/>
          <p:nvPr/>
        </p:nvGrpSpPr>
        <p:grpSpPr>
          <a:xfrm rot="-628111">
            <a:off x="5105234" y="2321163"/>
            <a:ext cx="1460149" cy="1350488"/>
            <a:chOff x="2580025" y="2675000"/>
            <a:chExt cx="483775" cy="447425"/>
          </a:xfrm>
        </p:grpSpPr>
        <p:sp>
          <p:nvSpPr>
            <p:cNvPr id="9715" name="Google Shape;9715;p49"/>
            <p:cNvSpPr/>
            <p:nvPr/>
          </p:nvSpPr>
          <p:spPr>
            <a:xfrm>
              <a:off x="2580025" y="2675000"/>
              <a:ext cx="483775" cy="447425"/>
            </a:xfrm>
            <a:custGeom>
              <a:avLst/>
              <a:gdLst/>
              <a:ahLst/>
              <a:cxnLst/>
              <a:rect l="l" t="t" r="r" b="b"/>
              <a:pathLst>
                <a:path w="19351" h="17897" extrusionOk="0">
                  <a:moveTo>
                    <a:pt x="13466" y="0"/>
                  </a:moveTo>
                  <a:cubicBezTo>
                    <a:pt x="13218" y="0"/>
                    <a:pt x="12968" y="82"/>
                    <a:pt x="12760" y="250"/>
                  </a:cubicBezTo>
                  <a:lnTo>
                    <a:pt x="11800" y="1047"/>
                  </a:lnTo>
                  <a:cubicBezTo>
                    <a:pt x="11024" y="1680"/>
                    <a:pt x="10912" y="2815"/>
                    <a:pt x="11545" y="3580"/>
                  </a:cubicBezTo>
                  <a:cubicBezTo>
                    <a:pt x="12178" y="4347"/>
                    <a:pt x="12066" y="5481"/>
                    <a:pt x="11300" y="6114"/>
                  </a:cubicBezTo>
                  <a:lnTo>
                    <a:pt x="6580" y="9986"/>
                  </a:lnTo>
                  <a:cubicBezTo>
                    <a:pt x="6246" y="10262"/>
                    <a:pt x="5842" y="10396"/>
                    <a:pt x="5439" y="10396"/>
                  </a:cubicBezTo>
                  <a:cubicBezTo>
                    <a:pt x="4917" y="10396"/>
                    <a:pt x="4398" y="10169"/>
                    <a:pt x="4046" y="9731"/>
                  </a:cubicBezTo>
                  <a:cubicBezTo>
                    <a:pt x="3689" y="9299"/>
                    <a:pt x="3173" y="9075"/>
                    <a:pt x="2651" y="9075"/>
                  </a:cubicBezTo>
                  <a:cubicBezTo>
                    <a:pt x="2248" y="9075"/>
                    <a:pt x="1841" y="9209"/>
                    <a:pt x="1502" y="9485"/>
                  </a:cubicBezTo>
                  <a:lnTo>
                    <a:pt x="542" y="10272"/>
                  </a:lnTo>
                  <a:cubicBezTo>
                    <a:pt x="62" y="10661"/>
                    <a:pt x="1" y="11365"/>
                    <a:pt x="389" y="11846"/>
                  </a:cubicBezTo>
                  <a:lnTo>
                    <a:pt x="5016" y="17485"/>
                  </a:lnTo>
                  <a:cubicBezTo>
                    <a:pt x="5235" y="17756"/>
                    <a:pt x="5555" y="17896"/>
                    <a:pt x="5878" y="17896"/>
                  </a:cubicBezTo>
                  <a:cubicBezTo>
                    <a:pt x="6128" y="17896"/>
                    <a:pt x="6380" y="17812"/>
                    <a:pt x="6590" y="17638"/>
                  </a:cubicBezTo>
                  <a:lnTo>
                    <a:pt x="7550" y="16852"/>
                  </a:lnTo>
                  <a:cubicBezTo>
                    <a:pt x="8317" y="16218"/>
                    <a:pt x="8429" y="15084"/>
                    <a:pt x="7795" y="14318"/>
                  </a:cubicBezTo>
                  <a:cubicBezTo>
                    <a:pt x="7172" y="13542"/>
                    <a:pt x="7284" y="12407"/>
                    <a:pt x="8051" y="11784"/>
                  </a:cubicBezTo>
                  <a:lnTo>
                    <a:pt x="12771" y="7912"/>
                  </a:lnTo>
                  <a:cubicBezTo>
                    <a:pt x="13105" y="7636"/>
                    <a:pt x="13509" y="7501"/>
                    <a:pt x="13912" y="7501"/>
                  </a:cubicBezTo>
                  <a:cubicBezTo>
                    <a:pt x="14431" y="7501"/>
                    <a:pt x="14948" y="7726"/>
                    <a:pt x="15305" y="8157"/>
                  </a:cubicBezTo>
                  <a:cubicBezTo>
                    <a:pt x="15663" y="8596"/>
                    <a:pt x="16180" y="8823"/>
                    <a:pt x="16701" y="8823"/>
                  </a:cubicBezTo>
                  <a:cubicBezTo>
                    <a:pt x="17102" y="8823"/>
                    <a:pt x="17505" y="8689"/>
                    <a:pt x="17838" y="8413"/>
                  </a:cubicBezTo>
                  <a:lnTo>
                    <a:pt x="18799" y="7626"/>
                  </a:lnTo>
                  <a:cubicBezTo>
                    <a:pt x="19278" y="7228"/>
                    <a:pt x="19350" y="6523"/>
                    <a:pt x="18962" y="6053"/>
                  </a:cubicBezTo>
                  <a:lnTo>
                    <a:pt x="14334" y="413"/>
                  </a:lnTo>
                  <a:cubicBezTo>
                    <a:pt x="14113" y="141"/>
                    <a:pt x="13791" y="0"/>
                    <a:pt x="13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9"/>
            <p:cNvSpPr/>
            <p:nvPr/>
          </p:nvSpPr>
          <p:spPr>
            <a:xfrm>
              <a:off x="2873475" y="2708825"/>
              <a:ext cx="147150" cy="169425"/>
            </a:xfrm>
            <a:custGeom>
              <a:avLst/>
              <a:gdLst/>
              <a:ahLst/>
              <a:cxnLst/>
              <a:rect l="l" t="t" r="r" b="b"/>
              <a:pathLst>
                <a:path w="5886" h="6777" extrusionOk="0">
                  <a:moveTo>
                    <a:pt x="583" y="0"/>
                  </a:moveTo>
                  <a:lnTo>
                    <a:pt x="583" y="0"/>
                  </a:lnTo>
                  <a:cubicBezTo>
                    <a:pt x="471" y="174"/>
                    <a:pt x="348" y="338"/>
                    <a:pt x="246" y="531"/>
                  </a:cubicBezTo>
                  <a:cubicBezTo>
                    <a:pt x="144" y="715"/>
                    <a:pt x="82" y="920"/>
                    <a:pt x="52" y="1135"/>
                  </a:cubicBezTo>
                  <a:cubicBezTo>
                    <a:pt x="1" y="1564"/>
                    <a:pt x="113" y="2003"/>
                    <a:pt x="338" y="2370"/>
                  </a:cubicBezTo>
                  <a:cubicBezTo>
                    <a:pt x="461" y="2565"/>
                    <a:pt x="593" y="2718"/>
                    <a:pt x="726" y="2881"/>
                  </a:cubicBezTo>
                  <a:lnTo>
                    <a:pt x="1115" y="3362"/>
                  </a:lnTo>
                  <a:lnTo>
                    <a:pt x="1901" y="4332"/>
                  </a:lnTo>
                  <a:lnTo>
                    <a:pt x="2698" y="5292"/>
                  </a:lnTo>
                  <a:lnTo>
                    <a:pt x="3097" y="5773"/>
                  </a:lnTo>
                  <a:cubicBezTo>
                    <a:pt x="3229" y="5936"/>
                    <a:pt x="3352" y="6100"/>
                    <a:pt x="3515" y="6253"/>
                  </a:cubicBezTo>
                  <a:cubicBezTo>
                    <a:pt x="3832" y="6549"/>
                    <a:pt x="4241" y="6733"/>
                    <a:pt x="4670" y="6774"/>
                  </a:cubicBezTo>
                  <a:cubicBezTo>
                    <a:pt x="4704" y="6776"/>
                    <a:pt x="4738" y="6776"/>
                    <a:pt x="4771" y="6776"/>
                  </a:cubicBezTo>
                  <a:cubicBezTo>
                    <a:pt x="4952" y="6776"/>
                    <a:pt x="5131" y="6754"/>
                    <a:pt x="5303" y="6702"/>
                  </a:cubicBezTo>
                  <a:cubicBezTo>
                    <a:pt x="5508" y="6641"/>
                    <a:pt x="5692" y="6549"/>
                    <a:pt x="5885" y="6477"/>
                  </a:cubicBezTo>
                  <a:lnTo>
                    <a:pt x="5885" y="6477"/>
                  </a:lnTo>
                  <a:cubicBezTo>
                    <a:pt x="5692" y="6529"/>
                    <a:pt x="5487" y="6600"/>
                    <a:pt x="5293" y="6651"/>
                  </a:cubicBezTo>
                  <a:cubicBezTo>
                    <a:pt x="5169" y="6676"/>
                    <a:pt x="5046" y="6690"/>
                    <a:pt x="4922" y="6690"/>
                  </a:cubicBezTo>
                  <a:cubicBezTo>
                    <a:pt x="4841" y="6690"/>
                    <a:pt x="4760" y="6684"/>
                    <a:pt x="4680" y="6672"/>
                  </a:cubicBezTo>
                  <a:cubicBezTo>
                    <a:pt x="4282" y="6620"/>
                    <a:pt x="3903" y="6416"/>
                    <a:pt x="3628" y="6130"/>
                  </a:cubicBezTo>
                  <a:cubicBezTo>
                    <a:pt x="3106" y="5507"/>
                    <a:pt x="2586" y="4843"/>
                    <a:pt x="2064" y="4200"/>
                  </a:cubicBezTo>
                  <a:cubicBezTo>
                    <a:pt x="1533" y="3566"/>
                    <a:pt x="981" y="2922"/>
                    <a:pt x="481" y="2279"/>
                  </a:cubicBezTo>
                  <a:cubicBezTo>
                    <a:pt x="257" y="1952"/>
                    <a:pt x="134" y="1553"/>
                    <a:pt x="164" y="1144"/>
                  </a:cubicBezTo>
                  <a:cubicBezTo>
                    <a:pt x="175" y="940"/>
                    <a:pt x="216" y="736"/>
                    <a:pt x="297" y="552"/>
                  </a:cubicBezTo>
                  <a:cubicBezTo>
                    <a:pt x="379" y="368"/>
                    <a:pt x="491" y="184"/>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9"/>
            <p:cNvSpPr/>
            <p:nvPr/>
          </p:nvSpPr>
          <p:spPr>
            <a:xfrm>
              <a:off x="2625225" y="2917325"/>
              <a:ext cx="147150" cy="169525"/>
            </a:xfrm>
            <a:custGeom>
              <a:avLst/>
              <a:gdLst/>
              <a:ahLst/>
              <a:cxnLst/>
              <a:rect l="l" t="t" r="r" b="b"/>
              <a:pathLst>
                <a:path w="5886" h="6781" extrusionOk="0">
                  <a:moveTo>
                    <a:pt x="1081" y="1"/>
                  </a:moveTo>
                  <a:cubicBezTo>
                    <a:pt x="912" y="1"/>
                    <a:pt x="745" y="30"/>
                    <a:pt x="583" y="78"/>
                  </a:cubicBezTo>
                  <a:cubicBezTo>
                    <a:pt x="379" y="140"/>
                    <a:pt x="195" y="232"/>
                    <a:pt x="0" y="303"/>
                  </a:cubicBezTo>
                  <a:cubicBezTo>
                    <a:pt x="205" y="253"/>
                    <a:pt x="399" y="181"/>
                    <a:pt x="593" y="130"/>
                  </a:cubicBezTo>
                  <a:cubicBezTo>
                    <a:pt x="717" y="105"/>
                    <a:pt x="841" y="92"/>
                    <a:pt x="965" y="92"/>
                  </a:cubicBezTo>
                  <a:cubicBezTo>
                    <a:pt x="1045" y="92"/>
                    <a:pt x="1126" y="97"/>
                    <a:pt x="1206" y="110"/>
                  </a:cubicBezTo>
                  <a:cubicBezTo>
                    <a:pt x="1605" y="160"/>
                    <a:pt x="1982" y="365"/>
                    <a:pt x="2259" y="651"/>
                  </a:cubicBezTo>
                  <a:cubicBezTo>
                    <a:pt x="2779" y="1274"/>
                    <a:pt x="3301" y="1938"/>
                    <a:pt x="3821" y="2582"/>
                  </a:cubicBezTo>
                  <a:cubicBezTo>
                    <a:pt x="4353" y="3215"/>
                    <a:pt x="4904" y="3858"/>
                    <a:pt x="5415" y="4492"/>
                  </a:cubicBezTo>
                  <a:cubicBezTo>
                    <a:pt x="5640" y="4819"/>
                    <a:pt x="5753" y="5227"/>
                    <a:pt x="5732" y="5636"/>
                  </a:cubicBezTo>
                  <a:cubicBezTo>
                    <a:pt x="5722" y="5840"/>
                    <a:pt x="5671" y="6035"/>
                    <a:pt x="5589" y="6229"/>
                  </a:cubicBezTo>
                  <a:cubicBezTo>
                    <a:pt x="5507" y="6413"/>
                    <a:pt x="5395" y="6596"/>
                    <a:pt x="5303" y="6780"/>
                  </a:cubicBezTo>
                  <a:cubicBezTo>
                    <a:pt x="5415" y="6596"/>
                    <a:pt x="5538" y="6433"/>
                    <a:pt x="5640" y="6249"/>
                  </a:cubicBezTo>
                  <a:cubicBezTo>
                    <a:pt x="5742" y="6065"/>
                    <a:pt x="5803" y="5861"/>
                    <a:pt x="5834" y="5647"/>
                  </a:cubicBezTo>
                  <a:cubicBezTo>
                    <a:pt x="5885" y="5218"/>
                    <a:pt x="5773" y="4778"/>
                    <a:pt x="5548" y="4410"/>
                  </a:cubicBezTo>
                  <a:cubicBezTo>
                    <a:pt x="5436" y="4216"/>
                    <a:pt x="5293" y="4063"/>
                    <a:pt x="5170" y="3899"/>
                  </a:cubicBezTo>
                  <a:lnTo>
                    <a:pt x="4772" y="3420"/>
                  </a:lnTo>
                  <a:lnTo>
                    <a:pt x="3995" y="2439"/>
                  </a:lnTo>
                  <a:lnTo>
                    <a:pt x="3188" y="1479"/>
                  </a:lnTo>
                  <a:lnTo>
                    <a:pt x="2790" y="1009"/>
                  </a:lnTo>
                  <a:cubicBezTo>
                    <a:pt x="2657" y="845"/>
                    <a:pt x="2534" y="682"/>
                    <a:pt x="2371" y="528"/>
                  </a:cubicBezTo>
                  <a:cubicBezTo>
                    <a:pt x="2054" y="232"/>
                    <a:pt x="1646" y="38"/>
                    <a:pt x="1217" y="7"/>
                  </a:cubicBezTo>
                  <a:cubicBezTo>
                    <a:pt x="1171" y="3"/>
                    <a:pt x="1126" y="1"/>
                    <a:pt x="10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9721"/>
        <p:cNvGrpSpPr/>
        <p:nvPr/>
      </p:nvGrpSpPr>
      <p:grpSpPr>
        <a:xfrm>
          <a:off x="0" y="0"/>
          <a:ext cx="0" cy="0"/>
          <a:chOff x="0" y="0"/>
          <a:chExt cx="0" cy="0"/>
        </a:xfrm>
      </p:grpSpPr>
      <p:sp>
        <p:nvSpPr>
          <p:cNvPr id="9722" name="Google Shape;972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9723" name="Google Shape;9723;p50"/>
          <p:cNvGrpSpPr/>
          <p:nvPr/>
        </p:nvGrpSpPr>
        <p:grpSpPr>
          <a:xfrm>
            <a:off x="7500231" y="2148167"/>
            <a:ext cx="396560" cy="319350"/>
            <a:chOff x="2092625" y="1697100"/>
            <a:chExt cx="231325" cy="186275"/>
          </a:xfrm>
        </p:grpSpPr>
        <p:sp>
          <p:nvSpPr>
            <p:cNvPr id="9724" name="Google Shape;9724;p50"/>
            <p:cNvSpPr/>
            <p:nvPr/>
          </p:nvSpPr>
          <p:spPr>
            <a:xfrm>
              <a:off x="2092625" y="1751975"/>
              <a:ext cx="231325" cy="76800"/>
            </a:xfrm>
            <a:custGeom>
              <a:avLst/>
              <a:gdLst/>
              <a:ahLst/>
              <a:cxnLst/>
              <a:rect l="l" t="t" r="r" b="b"/>
              <a:pathLst>
                <a:path w="9253" h="3072" extrusionOk="0">
                  <a:moveTo>
                    <a:pt x="186" y="1"/>
                  </a:moveTo>
                  <a:lnTo>
                    <a:pt x="0" y="691"/>
                  </a:lnTo>
                  <a:lnTo>
                    <a:pt x="9067" y="3071"/>
                  </a:lnTo>
                  <a:lnTo>
                    <a:pt x="9253" y="2380"/>
                  </a:lnTo>
                  <a:lnTo>
                    <a:pt x="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0"/>
            <p:cNvSpPr/>
            <p:nvPr/>
          </p:nvSpPr>
          <p:spPr>
            <a:xfrm>
              <a:off x="2094925" y="1751975"/>
              <a:ext cx="229025" cy="68025"/>
            </a:xfrm>
            <a:custGeom>
              <a:avLst/>
              <a:gdLst/>
              <a:ahLst/>
              <a:cxnLst/>
              <a:rect l="l" t="t" r="r" b="b"/>
              <a:pathLst>
                <a:path w="9161" h="2721" extrusionOk="0">
                  <a:moveTo>
                    <a:pt x="94" y="1"/>
                  </a:moveTo>
                  <a:lnTo>
                    <a:pt x="1" y="351"/>
                  </a:lnTo>
                  <a:lnTo>
                    <a:pt x="9068" y="2721"/>
                  </a:lnTo>
                  <a:lnTo>
                    <a:pt x="9161" y="2380"/>
                  </a:lnTo>
                  <a:lnTo>
                    <a:pt x="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0"/>
            <p:cNvSpPr/>
            <p:nvPr/>
          </p:nvSpPr>
          <p:spPr>
            <a:xfrm>
              <a:off x="2093650" y="1697100"/>
              <a:ext cx="70325" cy="144900"/>
            </a:xfrm>
            <a:custGeom>
              <a:avLst/>
              <a:gdLst/>
              <a:ahLst/>
              <a:cxnLst/>
              <a:rect l="l" t="t" r="r" b="b"/>
              <a:pathLst>
                <a:path w="2813" h="5796" extrusionOk="0">
                  <a:moveTo>
                    <a:pt x="1443" y="1"/>
                  </a:moveTo>
                  <a:cubicBezTo>
                    <a:pt x="1432" y="1"/>
                    <a:pt x="1422" y="11"/>
                    <a:pt x="1412" y="21"/>
                  </a:cubicBezTo>
                  <a:lnTo>
                    <a:pt x="0" y="5410"/>
                  </a:lnTo>
                  <a:cubicBezTo>
                    <a:pt x="0" y="5431"/>
                    <a:pt x="10" y="5441"/>
                    <a:pt x="21" y="5441"/>
                  </a:cubicBezTo>
                  <a:lnTo>
                    <a:pt x="1370" y="5791"/>
                  </a:lnTo>
                  <a:cubicBezTo>
                    <a:pt x="1374" y="5794"/>
                    <a:pt x="1378" y="5796"/>
                    <a:pt x="1382" y="5796"/>
                  </a:cubicBezTo>
                  <a:cubicBezTo>
                    <a:pt x="1392" y="5796"/>
                    <a:pt x="1402" y="5788"/>
                    <a:pt x="1402" y="5781"/>
                  </a:cubicBezTo>
                  <a:lnTo>
                    <a:pt x="2813" y="382"/>
                  </a:lnTo>
                  <a:cubicBezTo>
                    <a:pt x="2813" y="372"/>
                    <a:pt x="2803" y="362"/>
                    <a:pt x="2792" y="351"/>
                  </a:cubicBezTo>
                  <a:lnTo>
                    <a:pt x="14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0"/>
            <p:cNvSpPr/>
            <p:nvPr/>
          </p:nvSpPr>
          <p:spPr>
            <a:xfrm>
              <a:off x="2097500" y="1742450"/>
              <a:ext cx="19350" cy="43050"/>
            </a:xfrm>
            <a:custGeom>
              <a:avLst/>
              <a:gdLst/>
              <a:ahLst/>
              <a:cxnLst/>
              <a:rect l="l" t="t" r="r" b="b"/>
              <a:pathLst>
                <a:path w="774" h="1722" extrusionOk="0">
                  <a:moveTo>
                    <a:pt x="444" y="0"/>
                  </a:moveTo>
                  <a:cubicBezTo>
                    <a:pt x="433" y="0"/>
                    <a:pt x="423" y="0"/>
                    <a:pt x="413" y="11"/>
                  </a:cubicBezTo>
                  <a:lnTo>
                    <a:pt x="1" y="1607"/>
                  </a:lnTo>
                  <a:cubicBezTo>
                    <a:pt x="1" y="1618"/>
                    <a:pt x="1" y="1639"/>
                    <a:pt x="21" y="1639"/>
                  </a:cubicBezTo>
                  <a:lnTo>
                    <a:pt x="341" y="1721"/>
                  </a:lnTo>
                  <a:lnTo>
                    <a:pt x="774" y="83"/>
                  </a:lnTo>
                  <a:lnTo>
                    <a:pt x="4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0"/>
            <p:cNvSpPr/>
            <p:nvPr/>
          </p:nvSpPr>
          <p:spPr>
            <a:xfrm>
              <a:off x="2251550" y="1738475"/>
              <a:ext cx="70350" cy="144900"/>
            </a:xfrm>
            <a:custGeom>
              <a:avLst/>
              <a:gdLst/>
              <a:ahLst/>
              <a:cxnLst/>
              <a:rect l="l" t="t" r="r" b="b"/>
              <a:pathLst>
                <a:path w="2814" h="5796" extrusionOk="0">
                  <a:moveTo>
                    <a:pt x="1434" y="0"/>
                  </a:moveTo>
                  <a:cubicBezTo>
                    <a:pt x="1427" y="0"/>
                    <a:pt x="1422" y="8"/>
                    <a:pt x="1422" y="15"/>
                  </a:cubicBezTo>
                  <a:lnTo>
                    <a:pt x="11" y="5414"/>
                  </a:lnTo>
                  <a:cubicBezTo>
                    <a:pt x="0" y="5425"/>
                    <a:pt x="11" y="5435"/>
                    <a:pt x="21" y="5445"/>
                  </a:cubicBezTo>
                  <a:lnTo>
                    <a:pt x="1371" y="5796"/>
                  </a:lnTo>
                  <a:cubicBezTo>
                    <a:pt x="1392" y="5796"/>
                    <a:pt x="1401" y="5785"/>
                    <a:pt x="1401" y="5775"/>
                  </a:cubicBezTo>
                  <a:lnTo>
                    <a:pt x="2813" y="386"/>
                  </a:lnTo>
                  <a:cubicBezTo>
                    <a:pt x="2813" y="365"/>
                    <a:pt x="2813" y="355"/>
                    <a:pt x="2793" y="355"/>
                  </a:cubicBezTo>
                  <a:lnTo>
                    <a:pt x="1443" y="5"/>
                  </a:lnTo>
                  <a:cubicBezTo>
                    <a:pt x="1440" y="2"/>
                    <a:pt x="1437" y="0"/>
                    <a:pt x="1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0"/>
            <p:cNvSpPr/>
            <p:nvPr/>
          </p:nvSpPr>
          <p:spPr>
            <a:xfrm>
              <a:off x="2298950" y="1795000"/>
              <a:ext cx="19350" cy="43150"/>
            </a:xfrm>
            <a:custGeom>
              <a:avLst/>
              <a:gdLst/>
              <a:ahLst/>
              <a:cxnLst/>
              <a:rect l="l" t="t" r="r" b="b"/>
              <a:pathLst>
                <a:path w="774" h="1726" extrusionOk="0">
                  <a:moveTo>
                    <a:pt x="433" y="0"/>
                  </a:moveTo>
                  <a:lnTo>
                    <a:pt x="0" y="1639"/>
                  </a:lnTo>
                  <a:lnTo>
                    <a:pt x="320" y="1721"/>
                  </a:lnTo>
                  <a:cubicBezTo>
                    <a:pt x="326" y="1724"/>
                    <a:pt x="331" y="1725"/>
                    <a:pt x="335" y="1725"/>
                  </a:cubicBezTo>
                  <a:cubicBezTo>
                    <a:pt x="345" y="1725"/>
                    <a:pt x="350" y="1718"/>
                    <a:pt x="350" y="1710"/>
                  </a:cubicBezTo>
                  <a:lnTo>
                    <a:pt x="773" y="114"/>
                  </a:lnTo>
                  <a:cubicBezTo>
                    <a:pt x="773" y="103"/>
                    <a:pt x="763" y="82"/>
                    <a:pt x="753" y="82"/>
                  </a:cubicBezTo>
                  <a:lnTo>
                    <a:pt x="4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0"/>
            <p:cNvSpPr/>
            <p:nvPr/>
          </p:nvSpPr>
          <p:spPr>
            <a:xfrm>
              <a:off x="2167050" y="1766400"/>
              <a:ext cx="83250" cy="45100"/>
            </a:xfrm>
            <a:custGeom>
              <a:avLst/>
              <a:gdLst/>
              <a:ahLst/>
              <a:cxnLst/>
              <a:rect l="l" t="t" r="r" b="b"/>
              <a:pathLst>
                <a:path w="3330" h="1804" extrusionOk="0">
                  <a:moveTo>
                    <a:pt x="300" y="1"/>
                  </a:moveTo>
                  <a:cubicBezTo>
                    <a:pt x="279" y="1"/>
                    <a:pt x="259" y="11"/>
                    <a:pt x="259" y="31"/>
                  </a:cubicBezTo>
                  <a:lnTo>
                    <a:pt x="11" y="969"/>
                  </a:lnTo>
                  <a:cubicBezTo>
                    <a:pt x="1" y="990"/>
                    <a:pt x="11" y="1010"/>
                    <a:pt x="32" y="1020"/>
                  </a:cubicBezTo>
                  <a:lnTo>
                    <a:pt x="3030" y="1803"/>
                  </a:lnTo>
                  <a:cubicBezTo>
                    <a:pt x="3050" y="1803"/>
                    <a:pt x="3071" y="1794"/>
                    <a:pt x="3071" y="1773"/>
                  </a:cubicBezTo>
                  <a:lnTo>
                    <a:pt x="3318" y="825"/>
                  </a:lnTo>
                  <a:cubicBezTo>
                    <a:pt x="3329" y="804"/>
                    <a:pt x="3318" y="794"/>
                    <a:pt x="3298" y="784"/>
                  </a:cubicBezTo>
                  <a:lnTo>
                    <a:pt x="3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50"/>
          <p:cNvGrpSpPr/>
          <p:nvPr/>
        </p:nvGrpSpPr>
        <p:grpSpPr>
          <a:xfrm>
            <a:off x="5082780" y="2952067"/>
            <a:ext cx="790915" cy="622973"/>
            <a:chOff x="874725" y="3981175"/>
            <a:chExt cx="579850" cy="456725"/>
          </a:xfrm>
        </p:grpSpPr>
        <p:sp>
          <p:nvSpPr>
            <p:cNvPr id="9732" name="Google Shape;9732;p50"/>
            <p:cNvSpPr/>
            <p:nvPr/>
          </p:nvSpPr>
          <p:spPr>
            <a:xfrm>
              <a:off x="874725" y="3981175"/>
              <a:ext cx="63125" cy="63400"/>
            </a:xfrm>
            <a:custGeom>
              <a:avLst/>
              <a:gdLst/>
              <a:ahLst/>
              <a:cxnLst/>
              <a:rect l="l" t="t" r="r" b="b"/>
              <a:pathLst>
                <a:path w="2525" h="2536" extrusionOk="0">
                  <a:moveTo>
                    <a:pt x="1000" y="1"/>
                  </a:moveTo>
                  <a:lnTo>
                    <a:pt x="1000" y="1000"/>
                  </a:lnTo>
                  <a:lnTo>
                    <a:pt x="1" y="1000"/>
                  </a:lnTo>
                  <a:lnTo>
                    <a:pt x="1" y="1526"/>
                  </a:lnTo>
                  <a:lnTo>
                    <a:pt x="1000" y="1526"/>
                  </a:lnTo>
                  <a:lnTo>
                    <a:pt x="1000" y="2535"/>
                  </a:lnTo>
                  <a:lnTo>
                    <a:pt x="1526" y="2535"/>
                  </a:lnTo>
                  <a:lnTo>
                    <a:pt x="1526" y="1526"/>
                  </a:lnTo>
                  <a:lnTo>
                    <a:pt x="2525" y="1526"/>
                  </a:lnTo>
                  <a:lnTo>
                    <a:pt x="2525" y="1000"/>
                  </a:lnTo>
                  <a:lnTo>
                    <a:pt x="1526" y="1000"/>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0"/>
            <p:cNvSpPr/>
            <p:nvPr/>
          </p:nvSpPr>
          <p:spPr>
            <a:xfrm>
              <a:off x="1046800" y="3981175"/>
              <a:ext cx="63400" cy="63400"/>
            </a:xfrm>
            <a:custGeom>
              <a:avLst/>
              <a:gdLst/>
              <a:ahLst/>
              <a:cxnLst/>
              <a:rect l="l" t="t" r="r" b="b"/>
              <a:pathLst>
                <a:path w="2536" h="2536" extrusionOk="0">
                  <a:moveTo>
                    <a:pt x="1010" y="1"/>
                  </a:moveTo>
                  <a:lnTo>
                    <a:pt x="1010" y="1000"/>
                  </a:lnTo>
                  <a:lnTo>
                    <a:pt x="1" y="1000"/>
                  </a:lnTo>
                  <a:lnTo>
                    <a:pt x="1" y="1526"/>
                  </a:lnTo>
                  <a:lnTo>
                    <a:pt x="1010" y="1526"/>
                  </a:lnTo>
                  <a:lnTo>
                    <a:pt x="1010" y="2535"/>
                  </a:lnTo>
                  <a:lnTo>
                    <a:pt x="1526" y="2535"/>
                  </a:lnTo>
                  <a:lnTo>
                    <a:pt x="1526" y="1526"/>
                  </a:lnTo>
                  <a:lnTo>
                    <a:pt x="2535" y="1526"/>
                  </a:lnTo>
                  <a:lnTo>
                    <a:pt x="2535" y="1000"/>
                  </a:lnTo>
                  <a:lnTo>
                    <a:pt x="1526" y="1000"/>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0"/>
            <p:cNvSpPr/>
            <p:nvPr/>
          </p:nvSpPr>
          <p:spPr>
            <a:xfrm>
              <a:off x="1219125" y="3981175"/>
              <a:ext cx="63150" cy="63400"/>
            </a:xfrm>
            <a:custGeom>
              <a:avLst/>
              <a:gdLst/>
              <a:ahLst/>
              <a:cxnLst/>
              <a:rect l="l" t="t" r="r" b="b"/>
              <a:pathLst>
                <a:path w="2526" h="2536" extrusionOk="0">
                  <a:moveTo>
                    <a:pt x="1000" y="1"/>
                  </a:moveTo>
                  <a:lnTo>
                    <a:pt x="1000" y="1000"/>
                  </a:lnTo>
                  <a:lnTo>
                    <a:pt x="0" y="1000"/>
                  </a:lnTo>
                  <a:lnTo>
                    <a:pt x="0" y="1526"/>
                  </a:lnTo>
                  <a:lnTo>
                    <a:pt x="1000" y="1526"/>
                  </a:lnTo>
                  <a:lnTo>
                    <a:pt x="1000" y="2535"/>
                  </a:lnTo>
                  <a:lnTo>
                    <a:pt x="1525" y="2535"/>
                  </a:lnTo>
                  <a:lnTo>
                    <a:pt x="1525" y="1526"/>
                  </a:lnTo>
                  <a:lnTo>
                    <a:pt x="2525" y="1526"/>
                  </a:lnTo>
                  <a:lnTo>
                    <a:pt x="2525" y="1000"/>
                  </a:lnTo>
                  <a:lnTo>
                    <a:pt x="1525" y="1000"/>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0"/>
            <p:cNvSpPr/>
            <p:nvPr/>
          </p:nvSpPr>
          <p:spPr>
            <a:xfrm>
              <a:off x="1391200" y="3981175"/>
              <a:ext cx="63375" cy="63400"/>
            </a:xfrm>
            <a:custGeom>
              <a:avLst/>
              <a:gdLst/>
              <a:ahLst/>
              <a:cxnLst/>
              <a:rect l="l" t="t" r="r" b="b"/>
              <a:pathLst>
                <a:path w="2535" h="2536" extrusionOk="0">
                  <a:moveTo>
                    <a:pt x="1000" y="1"/>
                  </a:moveTo>
                  <a:lnTo>
                    <a:pt x="1000" y="1000"/>
                  </a:lnTo>
                  <a:lnTo>
                    <a:pt x="0" y="1000"/>
                  </a:lnTo>
                  <a:lnTo>
                    <a:pt x="0" y="1526"/>
                  </a:lnTo>
                  <a:lnTo>
                    <a:pt x="1000" y="1526"/>
                  </a:lnTo>
                  <a:lnTo>
                    <a:pt x="1000" y="2535"/>
                  </a:lnTo>
                  <a:lnTo>
                    <a:pt x="1525" y="2535"/>
                  </a:lnTo>
                  <a:lnTo>
                    <a:pt x="1525" y="1526"/>
                  </a:lnTo>
                  <a:lnTo>
                    <a:pt x="2535" y="1526"/>
                  </a:lnTo>
                  <a:lnTo>
                    <a:pt x="2535" y="1000"/>
                  </a:lnTo>
                  <a:lnTo>
                    <a:pt x="1525" y="1000"/>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0"/>
            <p:cNvSpPr/>
            <p:nvPr/>
          </p:nvSpPr>
          <p:spPr>
            <a:xfrm>
              <a:off x="874725" y="4112275"/>
              <a:ext cx="63125" cy="63400"/>
            </a:xfrm>
            <a:custGeom>
              <a:avLst/>
              <a:gdLst/>
              <a:ahLst/>
              <a:cxnLst/>
              <a:rect l="l" t="t" r="r" b="b"/>
              <a:pathLst>
                <a:path w="2525" h="2536" extrusionOk="0">
                  <a:moveTo>
                    <a:pt x="1000" y="1"/>
                  </a:moveTo>
                  <a:lnTo>
                    <a:pt x="1000" y="1001"/>
                  </a:lnTo>
                  <a:lnTo>
                    <a:pt x="1" y="1001"/>
                  </a:lnTo>
                  <a:lnTo>
                    <a:pt x="1" y="1526"/>
                  </a:lnTo>
                  <a:lnTo>
                    <a:pt x="1000" y="1526"/>
                  </a:lnTo>
                  <a:lnTo>
                    <a:pt x="1000" y="2535"/>
                  </a:lnTo>
                  <a:lnTo>
                    <a:pt x="1526" y="2535"/>
                  </a:lnTo>
                  <a:lnTo>
                    <a:pt x="1526" y="1526"/>
                  </a:lnTo>
                  <a:lnTo>
                    <a:pt x="2525" y="1526"/>
                  </a:lnTo>
                  <a:lnTo>
                    <a:pt x="2525" y="1001"/>
                  </a:lnTo>
                  <a:lnTo>
                    <a:pt x="1526" y="1001"/>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0"/>
            <p:cNvSpPr/>
            <p:nvPr/>
          </p:nvSpPr>
          <p:spPr>
            <a:xfrm>
              <a:off x="1046800" y="4112275"/>
              <a:ext cx="63400" cy="63400"/>
            </a:xfrm>
            <a:custGeom>
              <a:avLst/>
              <a:gdLst/>
              <a:ahLst/>
              <a:cxnLst/>
              <a:rect l="l" t="t" r="r" b="b"/>
              <a:pathLst>
                <a:path w="2536" h="2536" extrusionOk="0">
                  <a:moveTo>
                    <a:pt x="1010" y="1"/>
                  </a:moveTo>
                  <a:lnTo>
                    <a:pt x="1010" y="1001"/>
                  </a:lnTo>
                  <a:lnTo>
                    <a:pt x="1" y="1001"/>
                  </a:lnTo>
                  <a:lnTo>
                    <a:pt x="1" y="1526"/>
                  </a:lnTo>
                  <a:lnTo>
                    <a:pt x="1010" y="1526"/>
                  </a:lnTo>
                  <a:lnTo>
                    <a:pt x="1010" y="2535"/>
                  </a:lnTo>
                  <a:lnTo>
                    <a:pt x="1526" y="2535"/>
                  </a:lnTo>
                  <a:lnTo>
                    <a:pt x="1526" y="1526"/>
                  </a:lnTo>
                  <a:lnTo>
                    <a:pt x="2535" y="1526"/>
                  </a:lnTo>
                  <a:lnTo>
                    <a:pt x="2535" y="1001"/>
                  </a:lnTo>
                  <a:lnTo>
                    <a:pt x="1526" y="1001"/>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0"/>
            <p:cNvSpPr/>
            <p:nvPr/>
          </p:nvSpPr>
          <p:spPr>
            <a:xfrm>
              <a:off x="1219125" y="4112275"/>
              <a:ext cx="63150" cy="63400"/>
            </a:xfrm>
            <a:custGeom>
              <a:avLst/>
              <a:gdLst/>
              <a:ahLst/>
              <a:cxnLst/>
              <a:rect l="l" t="t" r="r" b="b"/>
              <a:pathLst>
                <a:path w="2526" h="2536" extrusionOk="0">
                  <a:moveTo>
                    <a:pt x="1000" y="1"/>
                  </a:moveTo>
                  <a:lnTo>
                    <a:pt x="1000" y="1001"/>
                  </a:lnTo>
                  <a:lnTo>
                    <a:pt x="0" y="1001"/>
                  </a:lnTo>
                  <a:lnTo>
                    <a:pt x="0" y="1526"/>
                  </a:lnTo>
                  <a:lnTo>
                    <a:pt x="1000" y="1526"/>
                  </a:lnTo>
                  <a:lnTo>
                    <a:pt x="1000" y="2535"/>
                  </a:lnTo>
                  <a:lnTo>
                    <a:pt x="1525" y="2535"/>
                  </a:lnTo>
                  <a:lnTo>
                    <a:pt x="1525" y="1526"/>
                  </a:lnTo>
                  <a:lnTo>
                    <a:pt x="2525" y="1526"/>
                  </a:lnTo>
                  <a:lnTo>
                    <a:pt x="2525" y="1001"/>
                  </a:lnTo>
                  <a:lnTo>
                    <a:pt x="1525" y="1001"/>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0"/>
            <p:cNvSpPr/>
            <p:nvPr/>
          </p:nvSpPr>
          <p:spPr>
            <a:xfrm>
              <a:off x="1391200" y="4112275"/>
              <a:ext cx="63375" cy="63400"/>
            </a:xfrm>
            <a:custGeom>
              <a:avLst/>
              <a:gdLst/>
              <a:ahLst/>
              <a:cxnLst/>
              <a:rect l="l" t="t" r="r" b="b"/>
              <a:pathLst>
                <a:path w="2535" h="2536" extrusionOk="0">
                  <a:moveTo>
                    <a:pt x="1000" y="1"/>
                  </a:moveTo>
                  <a:lnTo>
                    <a:pt x="1000" y="1001"/>
                  </a:lnTo>
                  <a:lnTo>
                    <a:pt x="0" y="1001"/>
                  </a:lnTo>
                  <a:lnTo>
                    <a:pt x="0" y="1526"/>
                  </a:lnTo>
                  <a:lnTo>
                    <a:pt x="1000" y="1526"/>
                  </a:lnTo>
                  <a:lnTo>
                    <a:pt x="1000" y="2535"/>
                  </a:lnTo>
                  <a:lnTo>
                    <a:pt x="1525" y="2535"/>
                  </a:lnTo>
                  <a:lnTo>
                    <a:pt x="1525" y="1526"/>
                  </a:lnTo>
                  <a:lnTo>
                    <a:pt x="2535" y="1526"/>
                  </a:lnTo>
                  <a:lnTo>
                    <a:pt x="2535" y="1001"/>
                  </a:lnTo>
                  <a:lnTo>
                    <a:pt x="1525" y="1001"/>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0"/>
            <p:cNvSpPr/>
            <p:nvPr/>
          </p:nvSpPr>
          <p:spPr>
            <a:xfrm>
              <a:off x="874725" y="4243400"/>
              <a:ext cx="63125" cy="63400"/>
            </a:xfrm>
            <a:custGeom>
              <a:avLst/>
              <a:gdLst/>
              <a:ahLst/>
              <a:cxnLst/>
              <a:rect l="l" t="t" r="r" b="b"/>
              <a:pathLst>
                <a:path w="2525" h="2536" extrusionOk="0">
                  <a:moveTo>
                    <a:pt x="1000" y="1"/>
                  </a:moveTo>
                  <a:lnTo>
                    <a:pt x="1000" y="1000"/>
                  </a:lnTo>
                  <a:lnTo>
                    <a:pt x="1" y="1000"/>
                  </a:lnTo>
                  <a:lnTo>
                    <a:pt x="1" y="1526"/>
                  </a:lnTo>
                  <a:lnTo>
                    <a:pt x="1000" y="1526"/>
                  </a:lnTo>
                  <a:lnTo>
                    <a:pt x="1000" y="2535"/>
                  </a:lnTo>
                  <a:lnTo>
                    <a:pt x="1526" y="2535"/>
                  </a:lnTo>
                  <a:lnTo>
                    <a:pt x="1526" y="1526"/>
                  </a:lnTo>
                  <a:lnTo>
                    <a:pt x="2525" y="1526"/>
                  </a:lnTo>
                  <a:lnTo>
                    <a:pt x="2525" y="1000"/>
                  </a:lnTo>
                  <a:lnTo>
                    <a:pt x="1526" y="1000"/>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0"/>
            <p:cNvSpPr/>
            <p:nvPr/>
          </p:nvSpPr>
          <p:spPr>
            <a:xfrm>
              <a:off x="1046800" y="4243400"/>
              <a:ext cx="63400" cy="63400"/>
            </a:xfrm>
            <a:custGeom>
              <a:avLst/>
              <a:gdLst/>
              <a:ahLst/>
              <a:cxnLst/>
              <a:rect l="l" t="t" r="r" b="b"/>
              <a:pathLst>
                <a:path w="2536" h="2536" extrusionOk="0">
                  <a:moveTo>
                    <a:pt x="1010" y="1"/>
                  </a:moveTo>
                  <a:lnTo>
                    <a:pt x="1010" y="1000"/>
                  </a:lnTo>
                  <a:lnTo>
                    <a:pt x="1" y="1000"/>
                  </a:lnTo>
                  <a:lnTo>
                    <a:pt x="1" y="1526"/>
                  </a:lnTo>
                  <a:lnTo>
                    <a:pt x="1010" y="1526"/>
                  </a:lnTo>
                  <a:lnTo>
                    <a:pt x="1010" y="2535"/>
                  </a:lnTo>
                  <a:lnTo>
                    <a:pt x="1526" y="2535"/>
                  </a:lnTo>
                  <a:lnTo>
                    <a:pt x="1526" y="1526"/>
                  </a:lnTo>
                  <a:lnTo>
                    <a:pt x="2535" y="1526"/>
                  </a:lnTo>
                  <a:lnTo>
                    <a:pt x="2535" y="1000"/>
                  </a:lnTo>
                  <a:lnTo>
                    <a:pt x="1526" y="1000"/>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0"/>
            <p:cNvSpPr/>
            <p:nvPr/>
          </p:nvSpPr>
          <p:spPr>
            <a:xfrm>
              <a:off x="1219125" y="4243400"/>
              <a:ext cx="63150" cy="63400"/>
            </a:xfrm>
            <a:custGeom>
              <a:avLst/>
              <a:gdLst/>
              <a:ahLst/>
              <a:cxnLst/>
              <a:rect l="l" t="t" r="r" b="b"/>
              <a:pathLst>
                <a:path w="2526" h="2536" extrusionOk="0">
                  <a:moveTo>
                    <a:pt x="1000" y="1"/>
                  </a:moveTo>
                  <a:lnTo>
                    <a:pt x="1000" y="1000"/>
                  </a:lnTo>
                  <a:lnTo>
                    <a:pt x="0" y="1000"/>
                  </a:lnTo>
                  <a:lnTo>
                    <a:pt x="0" y="1526"/>
                  </a:lnTo>
                  <a:lnTo>
                    <a:pt x="1000" y="1526"/>
                  </a:lnTo>
                  <a:lnTo>
                    <a:pt x="1000" y="2535"/>
                  </a:lnTo>
                  <a:lnTo>
                    <a:pt x="1525" y="2535"/>
                  </a:lnTo>
                  <a:lnTo>
                    <a:pt x="1525" y="1526"/>
                  </a:lnTo>
                  <a:lnTo>
                    <a:pt x="2525" y="1526"/>
                  </a:lnTo>
                  <a:lnTo>
                    <a:pt x="2525" y="1000"/>
                  </a:lnTo>
                  <a:lnTo>
                    <a:pt x="1525" y="1000"/>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0"/>
            <p:cNvSpPr/>
            <p:nvPr/>
          </p:nvSpPr>
          <p:spPr>
            <a:xfrm>
              <a:off x="1391200" y="4243400"/>
              <a:ext cx="63375" cy="63400"/>
            </a:xfrm>
            <a:custGeom>
              <a:avLst/>
              <a:gdLst/>
              <a:ahLst/>
              <a:cxnLst/>
              <a:rect l="l" t="t" r="r" b="b"/>
              <a:pathLst>
                <a:path w="2535" h="2536" extrusionOk="0">
                  <a:moveTo>
                    <a:pt x="1000" y="1"/>
                  </a:moveTo>
                  <a:lnTo>
                    <a:pt x="1000" y="1000"/>
                  </a:lnTo>
                  <a:lnTo>
                    <a:pt x="0" y="1000"/>
                  </a:lnTo>
                  <a:lnTo>
                    <a:pt x="0" y="1526"/>
                  </a:lnTo>
                  <a:lnTo>
                    <a:pt x="1000" y="1526"/>
                  </a:lnTo>
                  <a:lnTo>
                    <a:pt x="1000" y="2535"/>
                  </a:lnTo>
                  <a:lnTo>
                    <a:pt x="1525" y="2535"/>
                  </a:lnTo>
                  <a:lnTo>
                    <a:pt x="1525" y="1526"/>
                  </a:lnTo>
                  <a:lnTo>
                    <a:pt x="2535" y="1526"/>
                  </a:lnTo>
                  <a:lnTo>
                    <a:pt x="2535" y="1000"/>
                  </a:lnTo>
                  <a:lnTo>
                    <a:pt x="1525" y="1000"/>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0"/>
            <p:cNvSpPr/>
            <p:nvPr/>
          </p:nvSpPr>
          <p:spPr>
            <a:xfrm>
              <a:off x="874725" y="4374500"/>
              <a:ext cx="63125" cy="63400"/>
            </a:xfrm>
            <a:custGeom>
              <a:avLst/>
              <a:gdLst/>
              <a:ahLst/>
              <a:cxnLst/>
              <a:rect l="l" t="t" r="r" b="b"/>
              <a:pathLst>
                <a:path w="2525" h="2536" extrusionOk="0">
                  <a:moveTo>
                    <a:pt x="1000" y="1"/>
                  </a:moveTo>
                  <a:lnTo>
                    <a:pt x="1000" y="1001"/>
                  </a:lnTo>
                  <a:lnTo>
                    <a:pt x="1" y="1001"/>
                  </a:lnTo>
                  <a:lnTo>
                    <a:pt x="1" y="1526"/>
                  </a:lnTo>
                  <a:lnTo>
                    <a:pt x="1000" y="1526"/>
                  </a:lnTo>
                  <a:lnTo>
                    <a:pt x="1000" y="2536"/>
                  </a:lnTo>
                  <a:lnTo>
                    <a:pt x="1526" y="2536"/>
                  </a:lnTo>
                  <a:lnTo>
                    <a:pt x="1526" y="1526"/>
                  </a:lnTo>
                  <a:lnTo>
                    <a:pt x="2525" y="1526"/>
                  </a:lnTo>
                  <a:lnTo>
                    <a:pt x="2525" y="1001"/>
                  </a:lnTo>
                  <a:lnTo>
                    <a:pt x="1526" y="1001"/>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0"/>
            <p:cNvSpPr/>
            <p:nvPr/>
          </p:nvSpPr>
          <p:spPr>
            <a:xfrm>
              <a:off x="1046800" y="4374500"/>
              <a:ext cx="63400" cy="63400"/>
            </a:xfrm>
            <a:custGeom>
              <a:avLst/>
              <a:gdLst/>
              <a:ahLst/>
              <a:cxnLst/>
              <a:rect l="l" t="t" r="r" b="b"/>
              <a:pathLst>
                <a:path w="2536" h="2536" extrusionOk="0">
                  <a:moveTo>
                    <a:pt x="1010" y="1"/>
                  </a:moveTo>
                  <a:lnTo>
                    <a:pt x="1010" y="1001"/>
                  </a:lnTo>
                  <a:lnTo>
                    <a:pt x="1" y="1001"/>
                  </a:lnTo>
                  <a:lnTo>
                    <a:pt x="1" y="1526"/>
                  </a:lnTo>
                  <a:lnTo>
                    <a:pt x="1010" y="1526"/>
                  </a:lnTo>
                  <a:lnTo>
                    <a:pt x="1010" y="2536"/>
                  </a:lnTo>
                  <a:lnTo>
                    <a:pt x="1526" y="2536"/>
                  </a:lnTo>
                  <a:lnTo>
                    <a:pt x="1526" y="1526"/>
                  </a:lnTo>
                  <a:lnTo>
                    <a:pt x="2535" y="1526"/>
                  </a:lnTo>
                  <a:lnTo>
                    <a:pt x="2535" y="1001"/>
                  </a:lnTo>
                  <a:lnTo>
                    <a:pt x="1526" y="1001"/>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0"/>
            <p:cNvSpPr/>
            <p:nvPr/>
          </p:nvSpPr>
          <p:spPr>
            <a:xfrm>
              <a:off x="1219125" y="4374500"/>
              <a:ext cx="63150" cy="63400"/>
            </a:xfrm>
            <a:custGeom>
              <a:avLst/>
              <a:gdLst/>
              <a:ahLst/>
              <a:cxnLst/>
              <a:rect l="l" t="t" r="r" b="b"/>
              <a:pathLst>
                <a:path w="2526" h="2536" extrusionOk="0">
                  <a:moveTo>
                    <a:pt x="1000" y="1"/>
                  </a:moveTo>
                  <a:lnTo>
                    <a:pt x="1000" y="1001"/>
                  </a:lnTo>
                  <a:lnTo>
                    <a:pt x="0" y="1001"/>
                  </a:lnTo>
                  <a:lnTo>
                    <a:pt x="0" y="1526"/>
                  </a:lnTo>
                  <a:lnTo>
                    <a:pt x="1000" y="1526"/>
                  </a:lnTo>
                  <a:lnTo>
                    <a:pt x="1000" y="2536"/>
                  </a:lnTo>
                  <a:lnTo>
                    <a:pt x="1525" y="2536"/>
                  </a:lnTo>
                  <a:lnTo>
                    <a:pt x="1525" y="1526"/>
                  </a:lnTo>
                  <a:lnTo>
                    <a:pt x="2525" y="1526"/>
                  </a:lnTo>
                  <a:lnTo>
                    <a:pt x="2525" y="1001"/>
                  </a:lnTo>
                  <a:lnTo>
                    <a:pt x="1525" y="1001"/>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0"/>
            <p:cNvSpPr/>
            <p:nvPr/>
          </p:nvSpPr>
          <p:spPr>
            <a:xfrm>
              <a:off x="1391200" y="4374500"/>
              <a:ext cx="63375" cy="63400"/>
            </a:xfrm>
            <a:custGeom>
              <a:avLst/>
              <a:gdLst/>
              <a:ahLst/>
              <a:cxnLst/>
              <a:rect l="l" t="t" r="r" b="b"/>
              <a:pathLst>
                <a:path w="2535" h="2536" extrusionOk="0">
                  <a:moveTo>
                    <a:pt x="1000" y="1"/>
                  </a:moveTo>
                  <a:lnTo>
                    <a:pt x="1000" y="1001"/>
                  </a:lnTo>
                  <a:lnTo>
                    <a:pt x="0" y="1001"/>
                  </a:lnTo>
                  <a:lnTo>
                    <a:pt x="0" y="1526"/>
                  </a:lnTo>
                  <a:lnTo>
                    <a:pt x="1000" y="1526"/>
                  </a:lnTo>
                  <a:lnTo>
                    <a:pt x="1000" y="2536"/>
                  </a:lnTo>
                  <a:lnTo>
                    <a:pt x="1525" y="2536"/>
                  </a:lnTo>
                  <a:lnTo>
                    <a:pt x="1525" y="1526"/>
                  </a:lnTo>
                  <a:lnTo>
                    <a:pt x="2535" y="1526"/>
                  </a:lnTo>
                  <a:lnTo>
                    <a:pt x="2535" y="1001"/>
                  </a:lnTo>
                  <a:lnTo>
                    <a:pt x="1525" y="1001"/>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50"/>
          <p:cNvGrpSpPr/>
          <p:nvPr/>
        </p:nvGrpSpPr>
        <p:grpSpPr>
          <a:xfrm>
            <a:off x="5645043" y="1785351"/>
            <a:ext cx="180971" cy="682182"/>
            <a:chOff x="1999100" y="4038600"/>
            <a:chExt cx="151250" cy="570100"/>
          </a:xfrm>
        </p:grpSpPr>
        <p:sp>
          <p:nvSpPr>
            <p:cNvPr id="9749" name="Google Shape;9749;p50"/>
            <p:cNvSpPr/>
            <p:nvPr/>
          </p:nvSpPr>
          <p:spPr>
            <a:xfrm>
              <a:off x="1999100" y="4477550"/>
              <a:ext cx="151250" cy="131150"/>
            </a:xfrm>
            <a:custGeom>
              <a:avLst/>
              <a:gdLst/>
              <a:ahLst/>
              <a:cxnLst/>
              <a:rect l="l" t="t" r="r" b="b"/>
              <a:pathLst>
                <a:path w="6050" h="5246" extrusionOk="0">
                  <a:moveTo>
                    <a:pt x="3030" y="0"/>
                  </a:moveTo>
                  <a:lnTo>
                    <a:pt x="1" y="5245"/>
                  </a:lnTo>
                  <a:lnTo>
                    <a:pt x="6049" y="5245"/>
                  </a:lnTo>
                  <a:lnTo>
                    <a:pt x="30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0"/>
            <p:cNvSpPr/>
            <p:nvPr/>
          </p:nvSpPr>
          <p:spPr>
            <a:xfrm>
              <a:off x="1999100" y="4258075"/>
              <a:ext cx="151250" cy="131150"/>
            </a:xfrm>
            <a:custGeom>
              <a:avLst/>
              <a:gdLst/>
              <a:ahLst/>
              <a:cxnLst/>
              <a:rect l="l" t="t" r="r" b="b"/>
              <a:pathLst>
                <a:path w="6050" h="5246" extrusionOk="0">
                  <a:moveTo>
                    <a:pt x="3030" y="1"/>
                  </a:moveTo>
                  <a:lnTo>
                    <a:pt x="1" y="5246"/>
                  </a:lnTo>
                  <a:lnTo>
                    <a:pt x="6049" y="5246"/>
                  </a:lnTo>
                  <a:lnTo>
                    <a:pt x="30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0"/>
            <p:cNvSpPr/>
            <p:nvPr/>
          </p:nvSpPr>
          <p:spPr>
            <a:xfrm>
              <a:off x="1999100" y="4038600"/>
              <a:ext cx="151250" cy="130900"/>
            </a:xfrm>
            <a:custGeom>
              <a:avLst/>
              <a:gdLst/>
              <a:ahLst/>
              <a:cxnLst/>
              <a:rect l="l" t="t" r="r" b="b"/>
              <a:pathLst>
                <a:path w="6050" h="5236" extrusionOk="0">
                  <a:moveTo>
                    <a:pt x="3030" y="1"/>
                  </a:moveTo>
                  <a:lnTo>
                    <a:pt x="1" y="5235"/>
                  </a:lnTo>
                  <a:lnTo>
                    <a:pt x="6049" y="5235"/>
                  </a:lnTo>
                  <a:lnTo>
                    <a:pt x="30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50"/>
          <p:cNvGrpSpPr/>
          <p:nvPr/>
        </p:nvGrpSpPr>
        <p:grpSpPr>
          <a:xfrm>
            <a:off x="6619427" y="3923951"/>
            <a:ext cx="985575" cy="588851"/>
            <a:chOff x="6619427" y="3923951"/>
            <a:chExt cx="985575" cy="588851"/>
          </a:xfrm>
        </p:grpSpPr>
        <p:sp>
          <p:nvSpPr>
            <p:cNvPr id="9753" name="Google Shape;9753;p50"/>
            <p:cNvSpPr/>
            <p:nvPr/>
          </p:nvSpPr>
          <p:spPr>
            <a:xfrm>
              <a:off x="6917169" y="3923951"/>
              <a:ext cx="92606" cy="92915"/>
            </a:xfrm>
            <a:custGeom>
              <a:avLst/>
              <a:gdLst/>
              <a:ahLst/>
              <a:cxnLst/>
              <a:rect l="l" t="t" r="r" b="b"/>
              <a:pathLst>
                <a:path w="3596" h="3608" extrusionOk="0">
                  <a:moveTo>
                    <a:pt x="1793" y="465"/>
                  </a:moveTo>
                  <a:cubicBezTo>
                    <a:pt x="2545" y="465"/>
                    <a:pt x="3142" y="1062"/>
                    <a:pt x="3142" y="1804"/>
                  </a:cubicBezTo>
                  <a:cubicBezTo>
                    <a:pt x="3142" y="2556"/>
                    <a:pt x="2545" y="3154"/>
                    <a:pt x="1793" y="3154"/>
                  </a:cubicBezTo>
                  <a:cubicBezTo>
                    <a:pt x="1051" y="3154"/>
                    <a:pt x="453" y="2556"/>
                    <a:pt x="453" y="1804"/>
                  </a:cubicBezTo>
                  <a:cubicBezTo>
                    <a:pt x="453" y="1062"/>
                    <a:pt x="1051" y="465"/>
                    <a:pt x="1793" y="465"/>
                  </a:cubicBezTo>
                  <a:close/>
                  <a:moveTo>
                    <a:pt x="1793" y="1"/>
                  </a:moveTo>
                  <a:cubicBezTo>
                    <a:pt x="804" y="1"/>
                    <a:pt x="0" y="815"/>
                    <a:pt x="0" y="1804"/>
                  </a:cubicBezTo>
                  <a:cubicBezTo>
                    <a:pt x="0" y="2803"/>
                    <a:pt x="804" y="3607"/>
                    <a:pt x="1793" y="3607"/>
                  </a:cubicBezTo>
                  <a:cubicBezTo>
                    <a:pt x="2792" y="3607"/>
                    <a:pt x="3596" y="2803"/>
                    <a:pt x="3596" y="1804"/>
                  </a:cubicBezTo>
                  <a:cubicBezTo>
                    <a:pt x="3596" y="815"/>
                    <a:pt x="2792" y="1"/>
                    <a:pt x="1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0"/>
            <p:cNvSpPr/>
            <p:nvPr/>
          </p:nvSpPr>
          <p:spPr>
            <a:xfrm>
              <a:off x="7214627" y="3923951"/>
              <a:ext cx="92889" cy="92915"/>
            </a:xfrm>
            <a:custGeom>
              <a:avLst/>
              <a:gdLst/>
              <a:ahLst/>
              <a:cxnLst/>
              <a:rect l="l" t="t" r="r" b="b"/>
              <a:pathLst>
                <a:path w="3607" h="3608" extrusionOk="0">
                  <a:moveTo>
                    <a:pt x="1804" y="465"/>
                  </a:moveTo>
                  <a:cubicBezTo>
                    <a:pt x="2545" y="465"/>
                    <a:pt x="3153" y="1062"/>
                    <a:pt x="3153" y="1804"/>
                  </a:cubicBezTo>
                  <a:cubicBezTo>
                    <a:pt x="3153" y="2556"/>
                    <a:pt x="2545" y="3154"/>
                    <a:pt x="1804" y="3154"/>
                  </a:cubicBezTo>
                  <a:cubicBezTo>
                    <a:pt x="1062" y="3154"/>
                    <a:pt x="453" y="2556"/>
                    <a:pt x="453" y="1804"/>
                  </a:cubicBezTo>
                  <a:cubicBezTo>
                    <a:pt x="453" y="1062"/>
                    <a:pt x="1062" y="465"/>
                    <a:pt x="1804" y="465"/>
                  </a:cubicBezTo>
                  <a:close/>
                  <a:moveTo>
                    <a:pt x="1804" y="1"/>
                  </a:moveTo>
                  <a:cubicBezTo>
                    <a:pt x="804" y="1"/>
                    <a:pt x="0" y="815"/>
                    <a:pt x="0" y="1804"/>
                  </a:cubicBezTo>
                  <a:cubicBezTo>
                    <a:pt x="0" y="2803"/>
                    <a:pt x="804" y="3607"/>
                    <a:pt x="1804" y="3607"/>
                  </a:cubicBezTo>
                  <a:cubicBezTo>
                    <a:pt x="2793" y="3607"/>
                    <a:pt x="3606" y="2803"/>
                    <a:pt x="3606" y="1804"/>
                  </a:cubicBezTo>
                  <a:cubicBezTo>
                    <a:pt x="3606" y="815"/>
                    <a:pt x="2793"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0"/>
            <p:cNvSpPr/>
            <p:nvPr/>
          </p:nvSpPr>
          <p:spPr>
            <a:xfrm>
              <a:off x="7512086" y="3923951"/>
              <a:ext cx="92915" cy="92915"/>
            </a:xfrm>
            <a:custGeom>
              <a:avLst/>
              <a:gdLst/>
              <a:ahLst/>
              <a:cxnLst/>
              <a:rect l="l" t="t" r="r" b="b"/>
              <a:pathLst>
                <a:path w="3608" h="3608" extrusionOk="0">
                  <a:moveTo>
                    <a:pt x="1804" y="465"/>
                  </a:moveTo>
                  <a:cubicBezTo>
                    <a:pt x="2545" y="465"/>
                    <a:pt x="3154" y="1062"/>
                    <a:pt x="3154" y="1804"/>
                  </a:cubicBezTo>
                  <a:cubicBezTo>
                    <a:pt x="3154" y="2556"/>
                    <a:pt x="2545" y="3154"/>
                    <a:pt x="1804" y="3154"/>
                  </a:cubicBezTo>
                  <a:cubicBezTo>
                    <a:pt x="1062" y="3154"/>
                    <a:pt x="454" y="2556"/>
                    <a:pt x="454" y="1804"/>
                  </a:cubicBezTo>
                  <a:cubicBezTo>
                    <a:pt x="454" y="1062"/>
                    <a:pt x="1062" y="465"/>
                    <a:pt x="1804" y="465"/>
                  </a:cubicBezTo>
                  <a:close/>
                  <a:moveTo>
                    <a:pt x="1804" y="1"/>
                  </a:moveTo>
                  <a:cubicBezTo>
                    <a:pt x="805" y="1"/>
                    <a:pt x="1" y="815"/>
                    <a:pt x="1" y="1804"/>
                  </a:cubicBezTo>
                  <a:cubicBezTo>
                    <a:pt x="1" y="2803"/>
                    <a:pt x="805" y="3607"/>
                    <a:pt x="1804" y="3607"/>
                  </a:cubicBezTo>
                  <a:cubicBezTo>
                    <a:pt x="2793" y="3607"/>
                    <a:pt x="3607" y="2803"/>
                    <a:pt x="3607" y="1804"/>
                  </a:cubicBezTo>
                  <a:cubicBezTo>
                    <a:pt x="3607" y="815"/>
                    <a:pt x="2793"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0"/>
            <p:cNvSpPr/>
            <p:nvPr/>
          </p:nvSpPr>
          <p:spPr>
            <a:xfrm>
              <a:off x="6619427" y="4181099"/>
              <a:ext cx="92889" cy="92889"/>
            </a:xfrm>
            <a:custGeom>
              <a:avLst/>
              <a:gdLst/>
              <a:ahLst/>
              <a:cxnLst/>
              <a:rect l="l" t="t" r="r" b="b"/>
              <a:pathLst>
                <a:path w="3607" h="3607" extrusionOk="0">
                  <a:moveTo>
                    <a:pt x="1803" y="454"/>
                  </a:moveTo>
                  <a:cubicBezTo>
                    <a:pt x="2545" y="454"/>
                    <a:pt x="3153" y="1061"/>
                    <a:pt x="3153" y="1803"/>
                  </a:cubicBezTo>
                  <a:cubicBezTo>
                    <a:pt x="3153" y="2545"/>
                    <a:pt x="2545" y="3153"/>
                    <a:pt x="1803" y="3153"/>
                  </a:cubicBezTo>
                  <a:cubicBezTo>
                    <a:pt x="1061" y="3153"/>
                    <a:pt x="454" y="2545"/>
                    <a:pt x="454" y="1803"/>
                  </a:cubicBezTo>
                  <a:cubicBezTo>
                    <a:pt x="454" y="1061"/>
                    <a:pt x="1061" y="454"/>
                    <a:pt x="1803" y="454"/>
                  </a:cubicBezTo>
                  <a:close/>
                  <a:moveTo>
                    <a:pt x="1803" y="0"/>
                  </a:moveTo>
                  <a:cubicBezTo>
                    <a:pt x="814" y="0"/>
                    <a:pt x="0" y="804"/>
                    <a:pt x="0" y="1803"/>
                  </a:cubicBezTo>
                  <a:cubicBezTo>
                    <a:pt x="0" y="2792"/>
                    <a:pt x="814" y="3607"/>
                    <a:pt x="1803" y="3607"/>
                  </a:cubicBezTo>
                  <a:cubicBezTo>
                    <a:pt x="2803" y="3607"/>
                    <a:pt x="3607" y="2792"/>
                    <a:pt x="3607" y="1803"/>
                  </a:cubicBezTo>
                  <a:cubicBezTo>
                    <a:pt x="3607" y="804"/>
                    <a:pt x="2803" y="0"/>
                    <a:pt x="1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0"/>
            <p:cNvSpPr/>
            <p:nvPr/>
          </p:nvSpPr>
          <p:spPr>
            <a:xfrm>
              <a:off x="6917169" y="4181099"/>
              <a:ext cx="92606" cy="92889"/>
            </a:xfrm>
            <a:custGeom>
              <a:avLst/>
              <a:gdLst/>
              <a:ahLst/>
              <a:cxnLst/>
              <a:rect l="l" t="t" r="r" b="b"/>
              <a:pathLst>
                <a:path w="3596" h="3607" extrusionOk="0">
                  <a:moveTo>
                    <a:pt x="1793" y="454"/>
                  </a:moveTo>
                  <a:cubicBezTo>
                    <a:pt x="2545" y="454"/>
                    <a:pt x="3142" y="1061"/>
                    <a:pt x="3142" y="1803"/>
                  </a:cubicBezTo>
                  <a:cubicBezTo>
                    <a:pt x="3142" y="2545"/>
                    <a:pt x="2545" y="3153"/>
                    <a:pt x="1793" y="3153"/>
                  </a:cubicBezTo>
                  <a:cubicBezTo>
                    <a:pt x="1051" y="3153"/>
                    <a:pt x="453" y="2545"/>
                    <a:pt x="453" y="1803"/>
                  </a:cubicBezTo>
                  <a:cubicBezTo>
                    <a:pt x="453" y="1061"/>
                    <a:pt x="1051" y="454"/>
                    <a:pt x="1793" y="454"/>
                  </a:cubicBezTo>
                  <a:close/>
                  <a:moveTo>
                    <a:pt x="1793" y="0"/>
                  </a:moveTo>
                  <a:cubicBezTo>
                    <a:pt x="804" y="0"/>
                    <a:pt x="0" y="804"/>
                    <a:pt x="0" y="1803"/>
                  </a:cubicBezTo>
                  <a:cubicBezTo>
                    <a:pt x="0" y="2792"/>
                    <a:pt x="804" y="3607"/>
                    <a:pt x="1793" y="3607"/>
                  </a:cubicBezTo>
                  <a:cubicBezTo>
                    <a:pt x="2792" y="3607"/>
                    <a:pt x="3596" y="2792"/>
                    <a:pt x="3596" y="1803"/>
                  </a:cubicBezTo>
                  <a:cubicBezTo>
                    <a:pt x="3596" y="804"/>
                    <a:pt x="2792" y="0"/>
                    <a:pt x="1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0"/>
            <p:cNvSpPr/>
            <p:nvPr/>
          </p:nvSpPr>
          <p:spPr>
            <a:xfrm>
              <a:off x="7214627" y="4181099"/>
              <a:ext cx="92889" cy="92889"/>
            </a:xfrm>
            <a:custGeom>
              <a:avLst/>
              <a:gdLst/>
              <a:ahLst/>
              <a:cxnLst/>
              <a:rect l="l" t="t" r="r" b="b"/>
              <a:pathLst>
                <a:path w="3607" h="3607" extrusionOk="0">
                  <a:moveTo>
                    <a:pt x="1804" y="454"/>
                  </a:moveTo>
                  <a:cubicBezTo>
                    <a:pt x="2545" y="454"/>
                    <a:pt x="3153" y="1061"/>
                    <a:pt x="3153" y="1803"/>
                  </a:cubicBezTo>
                  <a:cubicBezTo>
                    <a:pt x="3153" y="2545"/>
                    <a:pt x="2545" y="3153"/>
                    <a:pt x="1804" y="3153"/>
                  </a:cubicBezTo>
                  <a:cubicBezTo>
                    <a:pt x="1062" y="3153"/>
                    <a:pt x="453" y="2545"/>
                    <a:pt x="453" y="1803"/>
                  </a:cubicBezTo>
                  <a:cubicBezTo>
                    <a:pt x="453" y="1061"/>
                    <a:pt x="1062" y="454"/>
                    <a:pt x="1804" y="454"/>
                  </a:cubicBezTo>
                  <a:close/>
                  <a:moveTo>
                    <a:pt x="1804" y="0"/>
                  </a:moveTo>
                  <a:cubicBezTo>
                    <a:pt x="804" y="0"/>
                    <a:pt x="0" y="804"/>
                    <a:pt x="0" y="1803"/>
                  </a:cubicBezTo>
                  <a:cubicBezTo>
                    <a:pt x="0" y="2792"/>
                    <a:pt x="804" y="3607"/>
                    <a:pt x="1804" y="3607"/>
                  </a:cubicBezTo>
                  <a:cubicBezTo>
                    <a:pt x="2793" y="3607"/>
                    <a:pt x="3606" y="2792"/>
                    <a:pt x="3606" y="1803"/>
                  </a:cubicBezTo>
                  <a:cubicBezTo>
                    <a:pt x="3606" y="804"/>
                    <a:pt x="2793"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0"/>
            <p:cNvSpPr/>
            <p:nvPr/>
          </p:nvSpPr>
          <p:spPr>
            <a:xfrm>
              <a:off x="7214627" y="4419912"/>
              <a:ext cx="92889" cy="92889"/>
            </a:xfrm>
            <a:custGeom>
              <a:avLst/>
              <a:gdLst/>
              <a:ahLst/>
              <a:cxnLst/>
              <a:rect l="l" t="t" r="r" b="b"/>
              <a:pathLst>
                <a:path w="3607" h="3607" extrusionOk="0">
                  <a:moveTo>
                    <a:pt x="1804" y="454"/>
                  </a:moveTo>
                  <a:cubicBezTo>
                    <a:pt x="2545" y="454"/>
                    <a:pt x="3153" y="1062"/>
                    <a:pt x="3153" y="1803"/>
                  </a:cubicBezTo>
                  <a:cubicBezTo>
                    <a:pt x="3153" y="2545"/>
                    <a:pt x="2545" y="3154"/>
                    <a:pt x="1804" y="3154"/>
                  </a:cubicBezTo>
                  <a:cubicBezTo>
                    <a:pt x="1062" y="3154"/>
                    <a:pt x="453" y="2545"/>
                    <a:pt x="453" y="1803"/>
                  </a:cubicBezTo>
                  <a:cubicBezTo>
                    <a:pt x="453" y="1062"/>
                    <a:pt x="1062" y="454"/>
                    <a:pt x="1804" y="454"/>
                  </a:cubicBezTo>
                  <a:close/>
                  <a:moveTo>
                    <a:pt x="1804" y="1"/>
                  </a:moveTo>
                  <a:cubicBezTo>
                    <a:pt x="804" y="1"/>
                    <a:pt x="0" y="814"/>
                    <a:pt x="0" y="1803"/>
                  </a:cubicBezTo>
                  <a:cubicBezTo>
                    <a:pt x="0" y="2803"/>
                    <a:pt x="804" y="3607"/>
                    <a:pt x="1804" y="3607"/>
                  </a:cubicBezTo>
                  <a:cubicBezTo>
                    <a:pt x="2793" y="3607"/>
                    <a:pt x="3606" y="2803"/>
                    <a:pt x="3606" y="1803"/>
                  </a:cubicBezTo>
                  <a:cubicBezTo>
                    <a:pt x="3606" y="814"/>
                    <a:pt x="2793"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50"/>
          <p:cNvGrpSpPr/>
          <p:nvPr/>
        </p:nvGrpSpPr>
        <p:grpSpPr>
          <a:xfrm>
            <a:off x="6060871" y="1288149"/>
            <a:ext cx="1298019" cy="1580805"/>
            <a:chOff x="713225" y="539500"/>
            <a:chExt cx="783875" cy="954650"/>
          </a:xfrm>
        </p:grpSpPr>
        <p:sp>
          <p:nvSpPr>
            <p:cNvPr id="9761" name="Google Shape;9761;p50"/>
            <p:cNvSpPr/>
            <p:nvPr/>
          </p:nvSpPr>
          <p:spPr>
            <a:xfrm>
              <a:off x="946600" y="667525"/>
              <a:ext cx="2075" cy="471650"/>
            </a:xfrm>
            <a:custGeom>
              <a:avLst/>
              <a:gdLst/>
              <a:ahLst/>
              <a:cxnLst/>
              <a:rect l="l" t="t" r="r" b="b"/>
              <a:pathLst>
                <a:path w="83" h="18866" extrusionOk="0">
                  <a:moveTo>
                    <a:pt x="41" y="0"/>
                  </a:moveTo>
                  <a:cubicBezTo>
                    <a:pt x="21" y="0"/>
                    <a:pt x="0" y="21"/>
                    <a:pt x="0" y="42"/>
                  </a:cubicBezTo>
                  <a:lnTo>
                    <a:pt x="0" y="18825"/>
                  </a:lnTo>
                  <a:cubicBezTo>
                    <a:pt x="0" y="18845"/>
                    <a:pt x="21" y="18866"/>
                    <a:pt x="41" y="18866"/>
                  </a:cubicBezTo>
                  <a:cubicBezTo>
                    <a:pt x="62" y="18866"/>
                    <a:pt x="83" y="18845"/>
                    <a:pt x="83" y="18825"/>
                  </a:cubicBezTo>
                  <a:lnTo>
                    <a:pt x="83" y="42"/>
                  </a:lnTo>
                  <a:cubicBezTo>
                    <a:pt x="83" y="21"/>
                    <a:pt x="6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0"/>
            <p:cNvSpPr/>
            <p:nvPr/>
          </p:nvSpPr>
          <p:spPr>
            <a:xfrm>
              <a:off x="1044750" y="667525"/>
              <a:ext cx="2075" cy="471650"/>
            </a:xfrm>
            <a:custGeom>
              <a:avLst/>
              <a:gdLst/>
              <a:ahLst/>
              <a:cxnLst/>
              <a:rect l="l" t="t" r="r" b="b"/>
              <a:pathLst>
                <a:path w="83" h="18866" extrusionOk="0">
                  <a:moveTo>
                    <a:pt x="41" y="0"/>
                  </a:moveTo>
                  <a:cubicBezTo>
                    <a:pt x="21" y="0"/>
                    <a:pt x="0" y="21"/>
                    <a:pt x="0" y="42"/>
                  </a:cubicBezTo>
                  <a:lnTo>
                    <a:pt x="0" y="18825"/>
                  </a:lnTo>
                  <a:cubicBezTo>
                    <a:pt x="0" y="18845"/>
                    <a:pt x="21" y="18866"/>
                    <a:pt x="41" y="18866"/>
                  </a:cubicBezTo>
                  <a:cubicBezTo>
                    <a:pt x="72" y="18866"/>
                    <a:pt x="83" y="18845"/>
                    <a:pt x="83" y="18825"/>
                  </a:cubicBezTo>
                  <a:lnTo>
                    <a:pt x="83" y="42"/>
                  </a:lnTo>
                  <a:cubicBezTo>
                    <a:pt x="83" y="21"/>
                    <a:pt x="72"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0"/>
            <p:cNvSpPr/>
            <p:nvPr/>
          </p:nvSpPr>
          <p:spPr>
            <a:xfrm>
              <a:off x="959975" y="1130400"/>
              <a:ext cx="141450" cy="180850"/>
            </a:xfrm>
            <a:custGeom>
              <a:avLst/>
              <a:gdLst/>
              <a:ahLst/>
              <a:cxnLst/>
              <a:rect l="l" t="t" r="r" b="b"/>
              <a:pathLst>
                <a:path w="5658" h="7234" extrusionOk="0">
                  <a:moveTo>
                    <a:pt x="1" y="1"/>
                  </a:moveTo>
                  <a:lnTo>
                    <a:pt x="1" y="7234"/>
                  </a:lnTo>
                  <a:lnTo>
                    <a:pt x="5658" y="7234"/>
                  </a:lnTo>
                  <a:lnTo>
                    <a:pt x="56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0"/>
            <p:cNvSpPr/>
            <p:nvPr/>
          </p:nvSpPr>
          <p:spPr>
            <a:xfrm>
              <a:off x="892250" y="1130400"/>
              <a:ext cx="67750" cy="180850"/>
            </a:xfrm>
            <a:custGeom>
              <a:avLst/>
              <a:gdLst/>
              <a:ahLst/>
              <a:cxnLst/>
              <a:rect l="l" t="t" r="r" b="b"/>
              <a:pathLst>
                <a:path w="2710" h="7234" extrusionOk="0">
                  <a:moveTo>
                    <a:pt x="0" y="1"/>
                  </a:moveTo>
                  <a:lnTo>
                    <a:pt x="0" y="7234"/>
                  </a:lnTo>
                  <a:lnTo>
                    <a:pt x="2710" y="7234"/>
                  </a:lnTo>
                  <a:lnTo>
                    <a:pt x="27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0"/>
            <p:cNvSpPr/>
            <p:nvPr/>
          </p:nvSpPr>
          <p:spPr>
            <a:xfrm>
              <a:off x="892250" y="1130400"/>
              <a:ext cx="67750" cy="180850"/>
            </a:xfrm>
            <a:custGeom>
              <a:avLst/>
              <a:gdLst/>
              <a:ahLst/>
              <a:cxnLst/>
              <a:rect l="l" t="t" r="r" b="b"/>
              <a:pathLst>
                <a:path w="2710" h="7234" extrusionOk="0">
                  <a:moveTo>
                    <a:pt x="0" y="1"/>
                  </a:moveTo>
                  <a:lnTo>
                    <a:pt x="0" y="7234"/>
                  </a:lnTo>
                  <a:lnTo>
                    <a:pt x="2710" y="7234"/>
                  </a:lnTo>
                  <a:lnTo>
                    <a:pt x="27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0"/>
            <p:cNvSpPr/>
            <p:nvPr/>
          </p:nvSpPr>
          <p:spPr>
            <a:xfrm>
              <a:off x="1005325" y="1129375"/>
              <a:ext cx="2075" cy="182900"/>
            </a:xfrm>
            <a:custGeom>
              <a:avLst/>
              <a:gdLst/>
              <a:ahLst/>
              <a:cxnLst/>
              <a:rect l="l" t="t" r="r" b="b"/>
              <a:pathLst>
                <a:path w="83" h="7316" extrusionOk="0">
                  <a:moveTo>
                    <a:pt x="42" y="0"/>
                  </a:moveTo>
                  <a:cubicBezTo>
                    <a:pt x="21" y="0"/>
                    <a:pt x="0" y="21"/>
                    <a:pt x="0" y="42"/>
                  </a:cubicBezTo>
                  <a:lnTo>
                    <a:pt x="0" y="7275"/>
                  </a:lnTo>
                  <a:cubicBezTo>
                    <a:pt x="0" y="7306"/>
                    <a:pt x="21" y="7316"/>
                    <a:pt x="42" y="7316"/>
                  </a:cubicBezTo>
                  <a:cubicBezTo>
                    <a:pt x="73" y="7316"/>
                    <a:pt x="83" y="7306"/>
                    <a:pt x="83" y="7275"/>
                  </a:cubicBezTo>
                  <a:lnTo>
                    <a:pt x="83" y="42"/>
                  </a:lnTo>
                  <a:cubicBezTo>
                    <a:pt x="83" y="21"/>
                    <a:pt x="73"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0"/>
            <p:cNvSpPr/>
            <p:nvPr/>
          </p:nvSpPr>
          <p:spPr>
            <a:xfrm>
              <a:off x="1051950" y="1129375"/>
              <a:ext cx="2100" cy="182900"/>
            </a:xfrm>
            <a:custGeom>
              <a:avLst/>
              <a:gdLst/>
              <a:ahLst/>
              <a:cxnLst/>
              <a:rect l="l" t="t" r="r" b="b"/>
              <a:pathLst>
                <a:path w="84" h="7316" extrusionOk="0">
                  <a:moveTo>
                    <a:pt x="42" y="0"/>
                  </a:moveTo>
                  <a:cubicBezTo>
                    <a:pt x="11" y="0"/>
                    <a:pt x="1" y="21"/>
                    <a:pt x="1" y="42"/>
                  </a:cubicBezTo>
                  <a:lnTo>
                    <a:pt x="1" y="7275"/>
                  </a:lnTo>
                  <a:cubicBezTo>
                    <a:pt x="1" y="7306"/>
                    <a:pt x="11" y="7316"/>
                    <a:pt x="42" y="7316"/>
                  </a:cubicBezTo>
                  <a:cubicBezTo>
                    <a:pt x="62" y="7316"/>
                    <a:pt x="83" y="7306"/>
                    <a:pt x="83" y="7275"/>
                  </a:cubicBezTo>
                  <a:lnTo>
                    <a:pt x="83" y="42"/>
                  </a:lnTo>
                  <a:cubicBezTo>
                    <a:pt x="83" y="21"/>
                    <a:pt x="62"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0"/>
            <p:cNvSpPr/>
            <p:nvPr/>
          </p:nvSpPr>
          <p:spPr>
            <a:xfrm>
              <a:off x="811375" y="539500"/>
              <a:ext cx="370675" cy="917050"/>
            </a:xfrm>
            <a:custGeom>
              <a:avLst/>
              <a:gdLst/>
              <a:ahLst/>
              <a:cxnLst/>
              <a:rect l="l" t="t" r="r" b="b"/>
              <a:pathLst>
                <a:path w="14827" h="36682" extrusionOk="0">
                  <a:moveTo>
                    <a:pt x="3245" y="0"/>
                  </a:moveTo>
                  <a:cubicBezTo>
                    <a:pt x="1452" y="0"/>
                    <a:pt x="0" y="1453"/>
                    <a:pt x="0" y="3246"/>
                  </a:cubicBezTo>
                  <a:lnTo>
                    <a:pt x="0" y="36413"/>
                  </a:lnTo>
                  <a:cubicBezTo>
                    <a:pt x="0" y="36557"/>
                    <a:pt x="124" y="36681"/>
                    <a:pt x="268" y="36681"/>
                  </a:cubicBezTo>
                  <a:cubicBezTo>
                    <a:pt x="412" y="36681"/>
                    <a:pt x="536" y="36557"/>
                    <a:pt x="536" y="36413"/>
                  </a:cubicBezTo>
                  <a:lnTo>
                    <a:pt x="536" y="3246"/>
                  </a:lnTo>
                  <a:cubicBezTo>
                    <a:pt x="536" y="1752"/>
                    <a:pt x="1752" y="536"/>
                    <a:pt x="3245" y="536"/>
                  </a:cubicBezTo>
                  <a:lnTo>
                    <a:pt x="11591" y="536"/>
                  </a:lnTo>
                  <a:cubicBezTo>
                    <a:pt x="13086" y="536"/>
                    <a:pt x="14302" y="1752"/>
                    <a:pt x="14302" y="3246"/>
                  </a:cubicBezTo>
                  <a:lnTo>
                    <a:pt x="14302" y="36413"/>
                  </a:lnTo>
                  <a:cubicBezTo>
                    <a:pt x="14302" y="36557"/>
                    <a:pt x="14414" y="36681"/>
                    <a:pt x="14569" y="36681"/>
                  </a:cubicBezTo>
                  <a:cubicBezTo>
                    <a:pt x="14714" y="36681"/>
                    <a:pt x="14827" y="36557"/>
                    <a:pt x="14827" y="36413"/>
                  </a:cubicBezTo>
                  <a:lnTo>
                    <a:pt x="14827" y="3246"/>
                  </a:lnTo>
                  <a:cubicBezTo>
                    <a:pt x="14827" y="1453"/>
                    <a:pt x="13374" y="0"/>
                    <a:pt x="115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0"/>
            <p:cNvSpPr/>
            <p:nvPr/>
          </p:nvSpPr>
          <p:spPr>
            <a:xfrm>
              <a:off x="811375" y="1209750"/>
              <a:ext cx="650425" cy="245000"/>
            </a:xfrm>
            <a:custGeom>
              <a:avLst/>
              <a:gdLst/>
              <a:ahLst/>
              <a:cxnLst/>
              <a:rect l="l" t="t" r="r" b="b"/>
              <a:pathLst>
                <a:path w="26017" h="9800" extrusionOk="0">
                  <a:moveTo>
                    <a:pt x="268" y="0"/>
                  </a:moveTo>
                  <a:cubicBezTo>
                    <a:pt x="124" y="0"/>
                    <a:pt x="0" y="124"/>
                    <a:pt x="0" y="268"/>
                  </a:cubicBezTo>
                  <a:cubicBezTo>
                    <a:pt x="0" y="412"/>
                    <a:pt x="124" y="536"/>
                    <a:pt x="268" y="536"/>
                  </a:cubicBezTo>
                  <a:lnTo>
                    <a:pt x="19865" y="536"/>
                  </a:lnTo>
                  <a:cubicBezTo>
                    <a:pt x="22966" y="536"/>
                    <a:pt x="25491" y="3061"/>
                    <a:pt x="25491" y="6162"/>
                  </a:cubicBezTo>
                  <a:lnTo>
                    <a:pt x="25491" y="9531"/>
                  </a:lnTo>
                  <a:cubicBezTo>
                    <a:pt x="25491" y="9686"/>
                    <a:pt x="25604" y="9799"/>
                    <a:pt x="25748" y="9799"/>
                  </a:cubicBezTo>
                  <a:cubicBezTo>
                    <a:pt x="25903" y="9799"/>
                    <a:pt x="26016" y="9686"/>
                    <a:pt x="26016" y="9531"/>
                  </a:cubicBezTo>
                  <a:lnTo>
                    <a:pt x="26016" y="6162"/>
                  </a:lnTo>
                  <a:cubicBezTo>
                    <a:pt x="26016" y="2761"/>
                    <a:pt x="23255" y="0"/>
                    <a:pt x="19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0"/>
            <p:cNvSpPr/>
            <p:nvPr/>
          </p:nvSpPr>
          <p:spPr>
            <a:xfrm>
              <a:off x="811375" y="1311225"/>
              <a:ext cx="370675" cy="13425"/>
            </a:xfrm>
            <a:custGeom>
              <a:avLst/>
              <a:gdLst/>
              <a:ahLst/>
              <a:cxnLst/>
              <a:rect l="l" t="t" r="r" b="b"/>
              <a:pathLst>
                <a:path w="14827" h="537" extrusionOk="0">
                  <a:moveTo>
                    <a:pt x="268" y="1"/>
                  </a:moveTo>
                  <a:cubicBezTo>
                    <a:pt x="124" y="1"/>
                    <a:pt x="0" y="124"/>
                    <a:pt x="0" y="269"/>
                  </a:cubicBezTo>
                  <a:cubicBezTo>
                    <a:pt x="0" y="413"/>
                    <a:pt x="124" y="537"/>
                    <a:pt x="268" y="537"/>
                  </a:cubicBezTo>
                  <a:lnTo>
                    <a:pt x="14569" y="537"/>
                  </a:lnTo>
                  <a:cubicBezTo>
                    <a:pt x="14714" y="537"/>
                    <a:pt x="14827" y="413"/>
                    <a:pt x="14827" y="269"/>
                  </a:cubicBezTo>
                  <a:cubicBezTo>
                    <a:pt x="14827" y="124"/>
                    <a:pt x="14714" y="1"/>
                    <a:pt x="145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0"/>
            <p:cNvSpPr/>
            <p:nvPr/>
          </p:nvSpPr>
          <p:spPr>
            <a:xfrm>
              <a:off x="990125" y="539500"/>
              <a:ext cx="220250" cy="64675"/>
            </a:xfrm>
            <a:custGeom>
              <a:avLst/>
              <a:gdLst/>
              <a:ahLst/>
              <a:cxnLst/>
              <a:rect l="l" t="t" r="r" b="b"/>
              <a:pathLst>
                <a:path w="8810" h="2587" extrusionOk="0">
                  <a:moveTo>
                    <a:pt x="269" y="0"/>
                  </a:moveTo>
                  <a:cubicBezTo>
                    <a:pt x="124" y="0"/>
                    <a:pt x="1" y="124"/>
                    <a:pt x="1" y="268"/>
                  </a:cubicBezTo>
                  <a:cubicBezTo>
                    <a:pt x="1" y="412"/>
                    <a:pt x="124" y="536"/>
                    <a:pt x="269" y="536"/>
                  </a:cubicBezTo>
                  <a:lnTo>
                    <a:pt x="7275" y="536"/>
                  </a:lnTo>
                  <a:cubicBezTo>
                    <a:pt x="7832" y="536"/>
                    <a:pt x="8274" y="979"/>
                    <a:pt x="8274" y="1536"/>
                  </a:cubicBezTo>
                  <a:lnTo>
                    <a:pt x="8274" y="2319"/>
                  </a:lnTo>
                  <a:cubicBezTo>
                    <a:pt x="8274" y="2463"/>
                    <a:pt x="8398" y="2587"/>
                    <a:pt x="8542" y="2587"/>
                  </a:cubicBezTo>
                  <a:cubicBezTo>
                    <a:pt x="8686" y="2587"/>
                    <a:pt x="8810" y="2463"/>
                    <a:pt x="8810" y="2319"/>
                  </a:cubicBezTo>
                  <a:lnTo>
                    <a:pt x="8810" y="1536"/>
                  </a:lnTo>
                  <a:cubicBezTo>
                    <a:pt x="8810" y="691"/>
                    <a:pt x="8120" y="0"/>
                    <a:pt x="7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0"/>
            <p:cNvSpPr/>
            <p:nvPr/>
          </p:nvSpPr>
          <p:spPr>
            <a:xfrm>
              <a:off x="1170950" y="594600"/>
              <a:ext cx="65975" cy="104100"/>
            </a:xfrm>
            <a:custGeom>
              <a:avLst/>
              <a:gdLst/>
              <a:ahLst/>
              <a:cxnLst/>
              <a:rect l="l" t="t" r="r" b="b"/>
              <a:pathLst>
                <a:path w="2639" h="4164" extrusionOk="0">
                  <a:moveTo>
                    <a:pt x="1309" y="186"/>
                  </a:moveTo>
                  <a:lnTo>
                    <a:pt x="2546" y="4081"/>
                  </a:lnTo>
                  <a:lnTo>
                    <a:pt x="104" y="4081"/>
                  </a:lnTo>
                  <a:lnTo>
                    <a:pt x="1309" y="186"/>
                  </a:lnTo>
                  <a:close/>
                  <a:moveTo>
                    <a:pt x="1309" y="1"/>
                  </a:moveTo>
                  <a:cubicBezTo>
                    <a:pt x="1288" y="1"/>
                    <a:pt x="1268" y="22"/>
                    <a:pt x="1268" y="32"/>
                  </a:cubicBezTo>
                  <a:lnTo>
                    <a:pt x="11" y="4113"/>
                  </a:lnTo>
                  <a:cubicBezTo>
                    <a:pt x="1" y="4122"/>
                    <a:pt x="11" y="4133"/>
                    <a:pt x="11" y="4143"/>
                  </a:cubicBezTo>
                  <a:cubicBezTo>
                    <a:pt x="22" y="4154"/>
                    <a:pt x="31" y="4164"/>
                    <a:pt x="52" y="4164"/>
                  </a:cubicBezTo>
                  <a:lnTo>
                    <a:pt x="2597" y="4164"/>
                  </a:lnTo>
                  <a:cubicBezTo>
                    <a:pt x="2607" y="4164"/>
                    <a:pt x="2628" y="4154"/>
                    <a:pt x="2628" y="4143"/>
                  </a:cubicBezTo>
                  <a:cubicBezTo>
                    <a:pt x="2639" y="4133"/>
                    <a:pt x="2639" y="4122"/>
                    <a:pt x="2639" y="4102"/>
                  </a:cubicBezTo>
                  <a:lnTo>
                    <a:pt x="1350" y="32"/>
                  </a:lnTo>
                  <a:cubicBezTo>
                    <a:pt x="1340" y="22"/>
                    <a:pt x="1330" y="1"/>
                    <a:pt x="1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0"/>
            <p:cNvSpPr/>
            <p:nvPr/>
          </p:nvSpPr>
          <p:spPr>
            <a:xfrm>
              <a:off x="963850" y="543875"/>
              <a:ext cx="65975" cy="64675"/>
            </a:xfrm>
            <a:custGeom>
              <a:avLst/>
              <a:gdLst/>
              <a:ahLst/>
              <a:cxnLst/>
              <a:rect l="l" t="t" r="r" b="b"/>
              <a:pathLst>
                <a:path w="2639" h="2587" extrusionOk="0">
                  <a:moveTo>
                    <a:pt x="1299" y="134"/>
                  </a:moveTo>
                  <a:lnTo>
                    <a:pt x="2525" y="2494"/>
                  </a:lnTo>
                  <a:lnTo>
                    <a:pt x="114" y="2494"/>
                  </a:lnTo>
                  <a:lnTo>
                    <a:pt x="1299" y="134"/>
                  </a:lnTo>
                  <a:close/>
                  <a:moveTo>
                    <a:pt x="1299" y="1"/>
                  </a:moveTo>
                  <a:cubicBezTo>
                    <a:pt x="1288" y="1"/>
                    <a:pt x="1268" y="10"/>
                    <a:pt x="1258" y="21"/>
                  </a:cubicBezTo>
                  <a:lnTo>
                    <a:pt x="1" y="2525"/>
                  </a:lnTo>
                  <a:cubicBezTo>
                    <a:pt x="1" y="2535"/>
                    <a:pt x="1" y="2556"/>
                    <a:pt x="11" y="2566"/>
                  </a:cubicBezTo>
                  <a:cubicBezTo>
                    <a:pt x="11" y="2576"/>
                    <a:pt x="31" y="2586"/>
                    <a:pt x="42" y="2586"/>
                  </a:cubicBezTo>
                  <a:lnTo>
                    <a:pt x="2587" y="2586"/>
                  </a:lnTo>
                  <a:cubicBezTo>
                    <a:pt x="2607" y="2586"/>
                    <a:pt x="2618" y="2576"/>
                    <a:pt x="2628" y="2566"/>
                  </a:cubicBezTo>
                  <a:cubicBezTo>
                    <a:pt x="2639" y="2545"/>
                    <a:pt x="2639" y="2535"/>
                    <a:pt x="2628" y="2525"/>
                  </a:cubicBezTo>
                  <a:lnTo>
                    <a:pt x="1340" y="21"/>
                  </a:lnTo>
                  <a:cubicBezTo>
                    <a:pt x="1330" y="10"/>
                    <a:pt x="1320" y="1"/>
                    <a:pt x="1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0"/>
            <p:cNvSpPr/>
            <p:nvPr/>
          </p:nvSpPr>
          <p:spPr>
            <a:xfrm>
              <a:off x="1083100" y="690950"/>
              <a:ext cx="240900" cy="55525"/>
            </a:xfrm>
            <a:custGeom>
              <a:avLst/>
              <a:gdLst/>
              <a:ahLst/>
              <a:cxnLst/>
              <a:rect l="l" t="t" r="r" b="b"/>
              <a:pathLst>
                <a:path w="9636" h="2221" extrusionOk="0">
                  <a:moveTo>
                    <a:pt x="2103" y="1"/>
                  </a:moveTo>
                  <a:cubicBezTo>
                    <a:pt x="1640" y="1"/>
                    <a:pt x="1196" y="227"/>
                    <a:pt x="928" y="609"/>
                  </a:cubicBezTo>
                  <a:lnTo>
                    <a:pt x="83" y="1804"/>
                  </a:lnTo>
                  <a:cubicBezTo>
                    <a:pt x="1" y="1917"/>
                    <a:pt x="32" y="2082"/>
                    <a:pt x="156" y="2175"/>
                  </a:cubicBezTo>
                  <a:cubicBezTo>
                    <a:pt x="198" y="2206"/>
                    <a:pt x="248" y="2221"/>
                    <a:pt x="298" y="2221"/>
                  </a:cubicBezTo>
                  <a:cubicBezTo>
                    <a:pt x="381" y="2221"/>
                    <a:pt x="465" y="2180"/>
                    <a:pt x="516" y="2102"/>
                  </a:cubicBezTo>
                  <a:lnTo>
                    <a:pt x="1361" y="918"/>
                  </a:lnTo>
                  <a:cubicBezTo>
                    <a:pt x="1537" y="671"/>
                    <a:pt x="1805" y="526"/>
                    <a:pt x="2103" y="526"/>
                  </a:cubicBezTo>
                  <a:lnTo>
                    <a:pt x="7543" y="526"/>
                  </a:lnTo>
                  <a:cubicBezTo>
                    <a:pt x="7832" y="526"/>
                    <a:pt x="8110" y="671"/>
                    <a:pt x="8285" y="918"/>
                  </a:cubicBezTo>
                  <a:lnTo>
                    <a:pt x="9120" y="2102"/>
                  </a:lnTo>
                  <a:cubicBezTo>
                    <a:pt x="9171" y="2175"/>
                    <a:pt x="9254" y="2216"/>
                    <a:pt x="9336" y="2216"/>
                  </a:cubicBezTo>
                  <a:cubicBezTo>
                    <a:pt x="9388" y="2216"/>
                    <a:pt x="9450" y="2206"/>
                    <a:pt x="9491" y="2175"/>
                  </a:cubicBezTo>
                  <a:cubicBezTo>
                    <a:pt x="9615" y="2082"/>
                    <a:pt x="9635" y="1917"/>
                    <a:pt x="9553" y="1804"/>
                  </a:cubicBezTo>
                  <a:lnTo>
                    <a:pt x="8718" y="609"/>
                  </a:lnTo>
                  <a:cubicBezTo>
                    <a:pt x="8450" y="227"/>
                    <a:pt x="8007" y="1"/>
                    <a:pt x="7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0"/>
            <p:cNvSpPr/>
            <p:nvPr/>
          </p:nvSpPr>
          <p:spPr>
            <a:xfrm>
              <a:off x="1041900" y="701325"/>
              <a:ext cx="80900" cy="93125"/>
            </a:xfrm>
            <a:custGeom>
              <a:avLst/>
              <a:gdLst/>
              <a:ahLst/>
              <a:cxnLst/>
              <a:rect l="l" t="t" r="r" b="b"/>
              <a:pathLst>
                <a:path w="3236" h="3725" extrusionOk="0">
                  <a:moveTo>
                    <a:pt x="2170" y="0"/>
                  </a:moveTo>
                  <a:cubicBezTo>
                    <a:pt x="2159" y="0"/>
                    <a:pt x="2149" y="3"/>
                    <a:pt x="2144" y="8"/>
                  </a:cubicBezTo>
                  <a:lnTo>
                    <a:pt x="11" y="2914"/>
                  </a:lnTo>
                  <a:cubicBezTo>
                    <a:pt x="0" y="2935"/>
                    <a:pt x="11" y="2955"/>
                    <a:pt x="21" y="2965"/>
                  </a:cubicBezTo>
                  <a:lnTo>
                    <a:pt x="1051" y="3718"/>
                  </a:lnTo>
                  <a:cubicBezTo>
                    <a:pt x="1056" y="3722"/>
                    <a:pt x="1062" y="3724"/>
                    <a:pt x="1068" y="3724"/>
                  </a:cubicBezTo>
                  <a:cubicBezTo>
                    <a:pt x="1077" y="3724"/>
                    <a:pt x="1087" y="3719"/>
                    <a:pt x="1093" y="3707"/>
                  </a:cubicBezTo>
                  <a:lnTo>
                    <a:pt x="3226" y="801"/>
                  </a:lnTo>
                  <a:cubicBezTo>
                    <a:pt x="3236" y="791"/>
                    <a:pt x="3236" y="771"/>
                    <a:pt x="3215" y="760"/>
                  </a:cubicBezTo>
                  <a:lnTo>
                    <a:pt x="2195" y="8"/>
                  </a:lnTo>
                  <a:cubicBezTo>
                    <a:pt x="2190" y="3"/>
                    <a:pt x="2180" y="0"/>
                    <a:pt x="2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0"/>
            <p:cNvSpPr/>
            <p:nvPr/>
          </p:nvSpPr>
          <p:spPr>
            <a:xfrm>
              <a:off x="1284300" y="701325"/>
              <a:ext cx="80900" cy="93125"/>
            </a:xfrm>
            <a:custGeom>
              <a:avLst/>
              <a:gdLst/>
              <a:ahLst/>
              <a:cxnLst/>
              <a:rect l="l" t="t" r="r" b="b"/>
              <a:pathLst>
                <a:path w="3236" h="3725" extrusionOk="0">
                  <a:moveTo>
                    <a:pt x="1073" y="0"/>
                  </a:moveTo>
                  <a:cubicBezTo>
                    <a:pt x="1064" y="0"/>
                    <a:pt x="1056" y="3"/>
                    <a:pt x="1051" y="8"/>
                  </a:cubicBezTo>
                  <a:lnTo>
                    <a:pt x="21" y="760"/>
                  </a:lnTo>
                  <a:cubicBezTo>
                    <a:pt x="10" y="771"/>
                    <a:pt x="1" y="791"/>
                    <a:pt x="21" y="801"/>
                  </a:cubicBezTo>
                  <a:lnTo>
                    <a:pt x="2144" y="3707"/>
                  </a:lnTo>
                  <a:cubicBezTo>
                    <a:pt x="2150" y="3719"/>
                    <a:pt x="2163" y="3724"/>
                    <a:pt x="2175" y="3724"/>
                  </a:cubicBezTo>
                  <a:cubicBezTo>
                    <a:pt x="2183" y="3724"/>
                    <a:pt x="2191" y="3722"/>
                    <a:pt x="2195" y="3718"/>
                  </a:cubicBezTo>
                  <a:lnTo>
                    <a:pt x="3225" y="2965"/>
                  </a:lnTo>
                  <a:cubicBezTo>
                    <a:pt x="3236" y="2955"/>
                    <a:pt x="3236" y="2935"/>
                    <a:pt x="3225" y="2914"/>
                  </a:cubicBezTo>
                  <a:lnTo>
                    <a:pt x="1103" y="8"/>
                  </a:lnTo>
                  <a:cubicBezTo>
                    <a:pt x="1092" y="3"/>
                    <a:pt x="1082"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0"/>
            <p:cNvSpPr/>
            <p:nvPr/>
          </p:nvSpPr>
          <p:spPr>
            <a:xfrm>
              <a:off x="1192075" y="584300"/>
              <a:ext cx="23225" cy="23225"/>
            </a:xfrm>
            <a:custGeom>
              <a:avLst/>
              <a:gdLst/>
              <a:ahLst/>
              <a:cxnLst/>
              <a:rect l="l" t="t" r="r" b="b"/>
              <a:pathLst>
                <a:path w="929" h="929" extrusionOk="0">
                  <a:moveTo>
                    <a:pt x="464" y="1"/>
                  </a:moveTo>
                  <a:cubicBezTo>
                    <a:pt x="207" y="1"/>
                    <a:pt x="1" y="207"/>
                    <a:pt x="1" y="465"/>
                  </a:cubicBezTo>
                  <a:cubicBezTo>
                    <a:pt x="1" y="712"/>
                    <a:pt x="207" y="928"/>
                    <a:pt x="464" y="928"/>
                  </a:cubicBezTo>
                  <a:cubicBezTo>
                    <a:pt x="722" y="928"/>
                    <a:pt x="928" y="712"/>
                    <a:pt x="928" y="465"/>
                  </a:cubicBezTo>
                  <a:cubicBezTo>
                    <a:pt x="928" y="207"/>
                    <a:pt x="722"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0"/>
            <p:cNvSpPr/>
            <p:nvPr/>
          </p:nvSpPr>
          <p:spPr>
            <a:xfrm>
              <a:off x="985500" y="597450"/>
              <a:ext cx="66725" cy="71125"/>
            </a:xfrm>
            <a:custGeom>
              <a:avLst/>
              <a:gdLst/>
              <a:ahLst/>
              <a:cxnLst/>
              <a:rect l="l" t="t" r="r" b="b"/>
              <a:pathLst>
                <a:path w="2669" h="2845" extrusionOk="0">
                  <a:moveTo>
                    <a:pt x="0" y="1"/>
                  </a:moveTo>
                  <a:lnTo>
                    <a:pt x="0" y="2845"/>
                  </a:lnTo>
                  <a:lnTo>
                    <a:pt x="2669" y="2845"/>
                  </a:lnTo>
                  <a:lnTo>
                    <a:pt x="26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0"/>
            <p:cNvSpPr/>
            <p:nvPr/>
          </p:nvSpPr>
          <p:spPr>
            <a:xfrm>
              <a:off x="941450" y="597450"/>
              <a:ext cx="44075" cy="71125"/>
            </a:xfrm>
            <a:custGeom>
              <a:avLst/>
              <a:gdLst/>
              <a:ahLst/>
              <a:cxnLst/>
              <a:rect l="l" t="t" r="r" b="b"/>
              <a:pathLst>
                <a:path w="1763" h="2845" extrusionOk="0">
                  <a:moveTo>
                    <a:pt x="0" y="1"/>
                  </a:moveTo>
                  <a:lnTo>
                    <a:pt x="0" y="2845"/>
                  </a:lnTo>
                  <a:lnTo>
                    <a:pt x="1762" y="2845"/>
                  </a:lnTo>
                  <a:lnTo>
                    <a:pt x="1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0"/>
            <p:cNvSpPr/>
            <p:nvPr/>
          </p:nvSpPr>
          <p:spPr>
            <a:xfrm>
              <a:off x="941450" y="597450"/>
              <a:ext cx="44075" cy="71125"/>
            </a:xfrm>
            <a:custGeom>
              <a:avLst/>
              <a:gdLst/>
              <a:ahLst/>
              <a:cxnLst/>
              <a:rect l="l" t="t" r="r" b="b"/>
              <a:pathLst>
                <a:path w="1763" h="2845" extrusionOk="0">
                  <a:moveTo>
                    <a:pt x="0" y="1"/>
                  </a:moveTo>
                  <a:lnTo>
                    <a:pt x="0" y="2845"/>
                  </a:lnTo>
                  <a:lnTo>
                    <a:pt x="1762" y="2845"/>
                  </a:lnTo>
                  <a:lnTo>
                    <a:pt x="17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0"/>
            <p:cNvSpPr/>
            <p:nvPr/>
          </p:nvSpPr>
          <p:spPr>
            <a:xfrm>
              <a:off x="1189000" y="1160275"/>
              <a:ext cx="195525" cy="36375"/>
            </a:xfrm>
            <a:custGeom>
              <a:avLst/>
              <a:gdLst/>
              <a:ahLst/>
              <a:cxnLst/>
              <a:rect l="l" t="t" r="r" b="b"/>
              <a:pathLst>
                <a:path w="7821" h="1455" extrusionOk="0">
                  <a:moveTo>
                    <a:pt x="0" y="1"/>
                  </a:moveTo>
                  <a:cubicBezTo>
                    <a:pt x="866" y="1"/>
                    <a:pt x="1566" y="640"/>
                    <a:pt x="1617" y="1454"/>
                  </a:cubicBezTo>
                  <a:lnTo>
                    <a:pt x="7820" y="1454"/>
                  </a:lnTo>
                  <a:cubicBezTo>
                    <a:pt x="7769" y="640"/>
                    <a:pt x="7068" y="1"/>
                    <a:pt x="62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0"/>
            <p:cNvSpPr/>
            <p:nvPr/>
          </p:nvSpPr>
          <p:spPr>
            <a:xfrm>
              <a:off x="996825" y="1160275"/>
              <a:ext cx="232625" cy="36375"/>
            </a:xfrm>
            <a:custGeom>
              <a:avLst/>
              <a:gdLst/>
              <a:ahLst/>
              <a:cxnLst/>
              <a:rect l="l" t="t" r="r" b="b"/>
              <a:pathLst>
                <a:path w="9305" h="1455" extrusionOk="0">
                  <a:moveTo>
                    <a:pt x="1340" y="1"/>
                  </a:moveTo>
                  <a:cubicBezTo>
                    <a:pt x="598" y="1"/>
                    <a:pt x="1" y="568"/>
                    <a:pt x="1" y="1278"/>
                  </a:cubicBezTo>
                  <a:lnTo>
                    <a:pt x="1" y="1454"/>
                  </a:lnTo>
                  <a:lnTo>
                    <a:pt x="9304" y="1454"/>
                  </a:lnTo>
                  <a:cubicBezTo>
                    <a:pt x="9253" y="640"/>
                    <a:pt x="8553" y="1"/>
                    <a:pt x="7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0"/>
            <p:cNvSpPr/>
            <p:nvPr/>
          </p:nvSpPr>
          <p:spPr>
            <a:xfrm>
              <a:off x="996825" y="1160275"/>
              <a:ext cx="232625" cy="36375"/>
            </a:xfrm>
            <a:custGeom>
              <a:avLst/>
              <a:gdLst/>
              <a:ahLst/>
              <a:cxnLst/>
              <a:rect l="l" t="t" r="r" b="b"/>
              <a:pathLst>
                <a:path w="9305" h="1455" extrusionOk="0">
                  <a:moveTo>
                    <a:pt x="1340" y="1"/>
                  </a:moveTo>
                  <a:cubicBezTo>
                    <a:pt x="598" y="1"/>
                    <a:pt x="1" y="568"/>
                    <a:pt x="1" y="1278"/>
                  </a:cubicBezTo>
                  <a:lnTo>
                    <a:pt x="1" y="1454"/>
                  </a:lnTo>
                  <a:lnTo>
                    <a:pt x="9304" y="1454"/>
                  </a:lnTo>
                  <a:cubicBezTo>
                    <a:pt x="9253" y="640"/>
                    <a:pt x="8553" y="1"/>
                    <a:pt x="7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0"/>
            <p:cNvSpPr/>
            <p:nvPr/>
          </p:nvSpPr>
          <p:spPr>
            <a:xfrm>
              <a:off x="996825" y="1196625"/>
              <a:ext cx="232625" cy="13150"/>
            </a:xfrm>
            <a:custGeom>
              <a:avLst/>
              <a:gdLst/>
              <a:ahLst/>
              <a:cxnLst/>
              <a:rect l="l" t="t" r="r" b="b"/>
              <a:pathLst>
                <a:path w="9305" h="526" extrusionOk="0">
                  <a:moveTo>
                    <a:pt x="1" y="0"/>
                  </a:moveTo>
                  <a:lnTo>
                    <a:pt x="1" y="525"/>
                  </a:lnTo>
                  <a:lnTo>
                    <a:pt x="9304" y="525"/>
                  </a:lnTo>
                  <a:lnTo>
                    <a:pt x="9304" y="82"/>
                  </a:lnTo>
                  <a:lnTo>
                    <a:pt x="93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0"/>
            <p:cNvSpPr/>
            <p:nvPr/>
          </p:nvSpPr>
          <p:spPr>
            <a:xfrm>
              <a:off x="996825" y="1196625"/>
              <a:ext cx="232625" cy="13150"/>
            </a:xfrm>
            <a:custGeom>
              <a:avLst/>
              <a:gdLst/>
              <a:ahLst/>
              <a:cxnLst/>
              <a:rect l="l" t="t" r="r" b="b"/>
              <a:pathLst>
                <a:path w="9305" h="526" extrusionOk="0">
                  <a:moveTo>
                    <a:pt x="1" y="0"/>
                  </a:moveTo>
                  <a:lnTo>
                    <a:pt x="1" y="525"/>
                  </a:lnTo>
                  <a:lnTo>
                    <a:pt x="9304" y="525"/>
                  </a:lnTo>
                  <a:lnTo>
                    <a:pt x="9304" y="82"/>
                  </a:lnTo>
                  <a:lnTo>
                    <a:pt x="93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0"/>
            <p:cNvSpPr/>
            <p:nvPr/>
          </p:nvSpPr>
          <p:spPr>
            <a:xfrm>
              <a:off x="1229425" y="1196625"/>
              <a:ext cx="155100" cy="13150"/>
            </a:xfrm>
            <a:custGeom>
              <a:avLst/>
              <a:gdLst/>
              <a:ahLst/>
              <a:cxnLst/>
              <a:rect l="l" t="t" r="r" b="b"/>
              <a:pathLst>
                <a:path w="6204" h="526" extrusionOk="0">
                  <a:moveTo>
                    <a:pt x="0" y="0"/>
                  </a:moveTo>
                  <a:lnTo>
                    <a:pt x="0" y="82"/>
                  </a:lnTo>
                  <a:lnTo>
                    <a:pt x="0" y="525"/>
                  </a:lnTo>
                  <a:lnTo>
                    <a:pt x="6203" y="525"/>
                  </a:lnTo>
                  <a:lnTo>
                    <a:pt x="6203" y="82"/>
                  </a:lnTo>
                  <a:lnTo>
                    <a:pt x="6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0"/>
            <p:cNvSpPr/>
            <p:nvPr/>
          </p:nvSpPr>
          <p:spPr>
            <a:xfrm>
              <a:off x="713225" y="1437200"/>
              <a:ext cx="783875" cy="56950"/>
            </a:xfrm>
            <a:custGeom>
              <a:avLst/>
              <a:gdLst/>
              <a:ahLst/>
              <a:cxnLst/>
              <a:rect l="l" t="t" r="r" b="b"/>
              <a:pathLst>
                <a:path w="31355" h="2278" extrusionOk="0">
                  <a:moveTo>
                    <a:pt x="15682" y="1"/>
                  </a:moveTo>
                  <a:cubicBezTo>
                    <a:pt x="7017" y="1"/>
                    <a:pt x="0" y="505"/>
                    <a:pt x="0" y="1134"/>
                  </a:cubicBezTo>
                  <a:cubicBezTo>
                    <a:pt x="0" y="1762"/>
                    <a:pt x="7017" y="2277"/>
                    <a:pt x="15682" y="2277"/>
                  </a:cubicBezTo>
                  <a:cubicBezTo>
                    <a:pt x="24337" y="2277"/>
                    <a:pt x="31354" y="1762"/>
                    <a:pt x="31354" y="1134"/>
                  </a:cubicBezTo>
                  <a:cubicBezTo>
                    <a:pt x="31354" y="505"/>
                    <a:pt x="24337" y="1"/>
                    <a:pt x="156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0"/>
          <p:cNvGrpSpPr/>
          <p:nvPr/>
        </p:nvGrpSpPr>
        <p:grpSpPr>
          <a:xfrm>
            <a:off x="7605012" y="1173052"/>
            <a:ext cx="658294" cy="726732"/>
            <a:chOff x="2827000" y="862500"/>
            <a:chExt cx="347000" cy="383075"/>
          </a:xfrm>
        </p:grpSpPr>
        <p:sp>
          <p:nvSpPr>
            <p:cNvPr id="9789" name="Google Shape;9789;p50"/>
            <p:cNvSpPr/>
            <p:nvPr/>
          </p:nvSpPr>
          <p:spPr>
            <a:xfrm>
              <a:off x="2827000" y="1188625"/>
              <a:ext cx="340825" cy="56950"/>
            </a:xfrm>
            <a:custGeom>
              <a:avLst/>
              <a:gdLst/>
              <a:ahLst/>
              <a:cxnLst/>
              <a:rect l="l" t="t" r="r" b="b"/>
              <a:pathLst>
                <a:path w="13633" h="2278" extrusionOk="0">
                  <a:moveTo>
                    <a:pt x="6812" y="0"/>
                  </a:moveTo>
                  <a:cubicBezTo>
                    <a:pt x="3050" y="0"/>
                    <a:pt x="0" y="506"/>
                    <a:pt x="0" y="1134"/>
                  </a:cubicBezTo>
                  <a:cubicBezTo>
                    <a:pt x="0" y="1763"/>
                    <a:pt x="3050" y="2278"/>
                    <a:pt x="6812" y="2278"/>
                  </a:cubicBezTo>
                  <a:cubicBezTo>
                    <a:pt x="10572" y="2278"/>
                    <a:pt x="13633" y="1763"/>
                    <a:pt x="13633" y="1134"/>
                  </a:cubicBezTo>
                  <a:cubicBezTo>
                    <a:pt x="13633" y="506"/>
                    <a:pt x="10572" y="0"/>
                    <a:pt x="6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0"/>
            <p:cNvSpPr/>
            <p:nvPr/>
          </p:nvSpPr>
          <p:spPr>
            <a:xfrm>
              <a:off x="3014000" y="872050"/>
              <a:ext cx="49750" cy="69050"/>
            </a:xfrm>
            <a:custGeom>
              <a:avLst/>
              <a:gdLst/>
              <a:ahLst/>
              <a:cxnLst/>
              <a:rect l="l" t="t" r="r" b="b"/>
              <a:pathLst>
                <a:path w="1990" h="2762" extrusionOk="0">
                  <a:moveTo>
                    <a:pt x="1" y="0"/>
                  </a:moveTo>
                  <a:lnTo>
                    <a:pt x="1" y="2762"/>
                  </a:lnTo>
                  <a:lnTo>
                    <a:pt x="1166" y="2762"/>
                  </a:lnTo>
                  <a:cubicBezTo>
                    <a:pt x="1619" y="2751"/>
                    <a:pt x="1990" y="2133"/>
                    <a:pt x="1990" y="1381"/>
                  </a:cubicBezTo>
                  <a:cubicBezTo>
                    <a:pt x="1990" y="629"/>
                    <a:pt x="1619" y="21"/>
                    <a:pt x="1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0"/>
            <p:cNvSpPr/>
            <p:nvPr/>
          </p:nvSpPr>
          <p:spPr>
            <a:xfrm>
              <a:off x="2992375" y="872050"/>
              <a:ext cx="42525" cy="69050"/>
            </a:xfrm>
            <a:custGeom>
              <a:avLst/>
              <a:gdLst/>
              <a:ahLst/>
              <a:cxnLst/>
              <a:rect l="l" t="t" r="r" b="b"/>
              <a:pathLst>
                <a:path w="1701" h="2762" extrusionOk="0">
                  <a:moveTo>
                    <a:pt x="845" y="0"/>
                  </a:moveTo>
                  <a:cubicBezTo>
                    <a:pt x="382" y="0"/>
                    <a:pt x="0" y="619"/>
                    <a:pt x="0" y="1381"/>
                  </a:cubicBezTo>
                  <a:cubicBezTo>
                    <a:pt x="0" y="2144"/>
                    <a:pt x="382" y="2762"/>
                    <a:pt x="845" y="2762"/>
                  </a:cubicBezTo>
                  <a:cubicBezTo>
                    <a:pt x="1319" y="2762"/>
                    <a:pt x="1701" y="2144"/>
                    <a:pt x="1701" y="1381"/>
                  </a:cubicBezTo>
                  <a:cubicBezTo>
                    <a:pt x="1701" y="619"/>
                    <a:pt x="1319" y="0"/>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0"/>
            <p:cNvSpPr/>
            <p:nvPr/>
          </p:nvSpPr>
          <p:spPr>
            <a:xfrm>
              <a:off x="3029475" y="871525"/>
              <a:ext cx="22425" cy="70100"/>
            </a:xfrm>
            <a:custGeom>
              <a:avLst/>
              <a:gdLst/>
              <a:ahLst/>
              <a:cxnLst/>
              <a:rect l="l" t="t" r="r" b="b"/>
              <a:pathLst>
                <a:path w="897" h="2804" extrusionOk="0">
                  <a:moveTo>
                    <a:pt x="31" y="1"/>
                  </a:moveTo>
                  <a:cubicBezTo>
                    <a:pt x="11" y="1"/>
                    <a:pt x="0" y="11"/>
                    <a:pt x="0" y="21"/>
                  </a:cubicBezTo>
                  <a:cubicBezTo>
                    <a:pt x="0" y="31"/>
                    <a:pt x="11" y="42"/>
                    <a:pt x="31" y="42"/>
                  </a:cubicBezTo>
                  <a:cubicBezTo>
                    <a:pt x="485" y="42"/>
                    <a:pt x="845" y="660"/>
                    <a:pt x="845" y="1402"/>
                  </a:cubicBezTo>
                  <a:cubicBezTo>
                    <a:pt x="845" y="2154"/>
                    <a:pt x="485" y="2762"/>
                    <a:pt x="31" y="2762"/>
                  </a:cubicBezTo>
                  <a:cubicBezTo>
                    <a:pt x="11" y="2762"/>
                    <a:pt x="0" y="2772"/>
                    <a:pt x="0" y="2783"/>
                  </a:cubicBezTo>
                  <a:cubicBezTo>
                    <a:pt x="0" y="2803"/>
                    <a:pt x="11" y="2803"/>
                    <a:pt x="31" y="2803"/>
                  </a:cubicBezTo>
                  <a:cubicBezTo>
                    <a:pt x="505" y="2803"/>
                    <a:pt x="897" y="2174"/>
                    <a:pt x="897" y="1402"/>
                  </a:cubicBezTo>
                  <a:cubicBezTo>
                    <a:pt x="897" y="629"/>
                    <a:pt x="505"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0"/>
            <p:cNvSpPr/>
            <p:nvPr/>
          </p:nvSpPr>
          <p:spPr>
            <a:xfrm>
              <a:off x="3057800" y="950100"/>
              <a:ext cx="68550" cy="95600"/>
            </a:xfrm>
            <a:custGeom>
              <a:avLst/>
              <a:gdLst/>
              <a:ahLst/>
              <a:cxnLst/>
              <a:rect l="l" t="t" r="r" b="b"/>
              <a:pathLst>
                <a:path w="2742" h="3824" extrusionOk="0">
                  <a:moveTo>
                    <a:pt x="1" y="0"/>
                  </a:moveTo>
                  <a:lnTo>
                    <a:pt x="1" y="3823"/>
                  </a:lnTo>
                  <a:lnTo>
                    <a:pt x="1598" y="3823"/>
                  </a:lnTo>
                  <a:lnTo>
                    <a:pt x="1598" y="3812"/>
                  </a:lnTo>
                  <a:cubicBezTo>
                    <a:pt x="2226" y="3792"/>
                    <a:pt x="2741" y="2947"/>
                    <a:pt x="2741" y="1907"/>
                  </a:cubicBezTo>
                  <a:cubicBezTo>
                    <a:pt x="2741" y="876"/>
                    <a:pt x="2226" y="31"/>
                    <a:pt x="15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0"/>
            <p:cNvSpPr/>
            <p:nvPr/>
          </p:nvSpPr>
          <p:spPr>
            <a:xfrm>
              <a:off x="3027925" y="950100"/>
              <a:ext cx="58500" cy="95600"/>
            </a:xfrm>
            <a:custGeom>
              <a:avLst/>
              <a:gdLst/>
              <a:ahLst/>
              <a:cxnLst/>
              <a:rect l="l" t="t" r="r" b="b"/>
              <a:pathLst>
                <a:path w="2340" h="3824" extrusionOk="0">
                  <a:moveTo>
                    <a:pt x="1165" y="0"/>
                  </a:moveTo>
                  <a:cubicBezTo>
                    <a:pt x="526" y="0"/>
                    <a:pt x="0" y="856"/>
                    <a:pt x="0" y="1907"/>
                  </a:cubicBezTo>
                  <a:cubicBezTo>
                    <a:pt x="0" y="2967"/>
                    <a:pt x="526" y="3823"/>
                    <a:pt x="1165" y="3823"/>
                  </a:cubicBezTo>
                  <a:cubicBezTo>
                    <a:pt x="1814" y="3823"/>
                    <a:pt x="2340" y="2967"/>
                    <a:pt x="2340" y="1907"/>
                  </a:cubicBezTo>
                  <a:cubicBezTo>
                    <a:pt x="2340" y="856"/>
                    <a:pt x="1814" y="0"/>
                    <a:pt x="1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0"/>
            <p:cNvSpPr/>
            <p:nvPr/>
          </p:nvSpPr>
          <p:spPr>
            <a:xfrm>
              <a:off x="3079450" y="949575"/>
              <a:ext cx="30150" cy="96625"/>
            </a:xfrm>
            <a:custGeom>
              <a:avLst/>
              <a:gdLst/>
              <a:ahLst/>
              <a:cxnLst/>
              <a:rect l="l" t="t" r="r" b="b"/>
              <a:pathLst>
                <a:path w="1206" h="3865" extrusionOk="0">
                  <a:moveTo>
                    <a:pt x="21" y="0"/>
                  </a:moveTo>
                  <a:cubicBezTo>
                    <a:pt x="11" y="0"/>
                    <a:pt x="0" y="11"/>
                    <a:pt x="0" y="21"/>
                  </a:cubicBezTo>
                  <a:cubicBezTo>
                    <a:pt x="0" y="32"/>
                    <a:pt x="11" y="42"/>
                    <a:pt x="21" y="42"/>
                  </a:cubicBezTo>
                  <a:cubicBezTo>
                    <a:pt x="650" y="42"/>
                    <a:pt x="1165" y="887"/>
                    <a:pt x="1165" y="1928"/>
                  </a:cubicBezTo>
                  <a:cubicBezTo>
                    <a:pt x="1165" y="2968"/>
                    <a:pt x="650" y="3813"/>
                    <a:pt x="21" y="3813"/>
                  </a:cubicBezTo>
                  <a:cubicBezTo>
                    <a:pt x="11" y="3813"/>
                    <a:pt x="0" y="3823"/>
                    <a:pt x="0" y="3844"/>
                  </a:cubicBezTo>
                  <a:cubicBezTo>
                    <a:pt x="0" y="3854"/>
                    <a:pt x="11" y="3865"/>
                    <a:pt x="21" y="3865"/>
                  </a:cubicBezTo>
                  <a:cubicBezTo>
                    <a:pt x="680" y="3865"/>
                    <a:pt x="1206" y="2999"/>
                    <a:pt x="1206" y="1928"/>
                  </a:cubicBezTo>
                  <a:cubicBezTo>
                    <a:pt x="1206" y="866"/>
                    <a:pt x="680" y="0"/>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0"/>
            <p:cNvSpPr/>
            <p:nvPr/>
          </p:nvSpPr>
          <p:spPr>
            <a:xfrm>
              <a:off x="3080475" y="1050025"/>
              <a:ext cx="93525" cy="95600"/>
            </a:xfrm>
            <a:custGeom>
              <a:avLst/>
              <a:gdLst/>
              <a:ahLst/>
              <a:cxnLst/>
              <a:rect l="l" t="t" r="r" b="b"/>
              <a:pathLst>
                <a:path w="3741" h="3824" extrusionOk="0">
                  <a:moveTo>
                    <a:pt x="0" y="1"/>
                  </a:moveTo>
                  <a:lnTo>
                    <a:pt x="0" y="3824"/>
                  </a:lnTo>
                  <a:lnTo>
                    <a:pt x="2597" y="3824"/>
                  </a:lnTo>
                  <a:lnTo>
                    <a:pt x="2597" y="3813"/>
                  </a:lnTo>
                  <a:cubicBezTo>
                    <a:pt x="3236" y="3793"/>
                    <a:pt x="3741" y="2948"/>
                    <a:pt x="3741" y="1907"/>
                  </a:cubicBezTo>
                  <a:cubicBezTo>
                    <a:pt x="3741" y="877"/>
                    <a:pt x="3236" y="32"/>
                    <a:pt x="25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0"/>
            <p:cNvSpPr/>
            <p:nvPr/>
          </p:nvSpPr>
          <p:spPr>
            <a:xfrm>
              <a:off x="3050600" y="1050025"/>
              <a:ext cx="58500" cy="95600"/>
            </a:xfrm>
            <a:custGeom>
              <a:avLst/>
              <a:gdLst/>
              <a:ahLst/>
              <a:cxnLst/>
              <a:rect l="l" t="t" r="r" b="b"/>
              <a:pathLst>
                <a:path w="2340" h="3824" extrusionOk="0">
                  <a:moveTo>
                    <a:pt x="1165" y="1"/>
                  </a:moveTo>
                  <a:cubicBezTo>
                    <a:pt x="526" y="1"/>
                    <a:pt x="0" y="856"/>
                    <a:pt x="0" y="1907"/>
                  </a:cubicBezTo>
                  <a:cubicBezTo>
                    <a:pt x="0" y="2968"/>
                    <a:pt x="526" y="3824"/>
                    <a:pt x="1165" y="3824"/>
                  </a:cubicBezTo>
                  <a:cubicBezTo>
                    <a:pt x="1813" y="3824"/>
                    <a:pt x="2339" y="2968"/>
                    <a:pt x="2339" y="1907"/>
                  </a:cubicBezTo>
                  <a:cubicBezTo>
                    <a:pt x="2339" y="856"/>
                    <a:pt x="1813" y="1"/>
                    <a:pt x="1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0"/>
            <p:cNvSpPr/>
            <p:nvPr/>
          </p:nvSpPr>
          <p:spPr>
            <a:xfrm>
              <a:off x="3102100" y="1049525"/>
              <a:ext cx="30175" cy="96625"/>
            </a:xfrm>
            <a:custGeom>
              <a:avLst/>
              <a:gdLst/>
              <a:ahLst/>
              <a:cxnLst/>
              <a:rect l="l" t="t" r="r" b="b"/>
              <a:pathLst>
                <a:path w="1207" h="3865" extrusionOk="0">
                  <a:moveTo>
                    <a:pt x="21" y="0"/>
                  </a:moveTo>
                  <a:cubicBezTo>
                    <a:pt x="11" y="0"/>
                    <a:pt x="1" y="11"/>
                    <a:pt x="1" y="21"/>
                  </a:cubicBezTo>
                  <a:cubicBezTo>
                    <a:pt x="1" y="32"/>
                    <a:pt x="11" y="41"/>
                    <a:pt x="21" y="41"/>
                  </a:cubicBezTo>
                  <a:cubicBezTo>
                    <a:pt x="650" y="41"/>
                    <a:pt x="1165" y="886"/>
                    <a:pt x="1165" y="1927"/>
                  </a:cubicBezTo>
                  <a:cubicBezTo>
                    <a:pt x="1165" y="2968"/>
                    <a:pt x="650" y="3823"/>
                    <a:pt x="21" y="3823"/>
                  </a:cubicBezTo>
                  <a:cubicBezTo>
                    <a:pt x="11" y="3823"/>
                    <a:pt x="1" y="3823"/>
                    <a:pt x="1" y="3844"/>
                  </a:cubicBezTo>
                  <a:cubicBezTo>
                    <a:pt x="1" y="3854"/>
                    <a:pt x="11" y="3865"/>
                    <a:pt x="21" y="3865"/>
                  </a:cubicBezTo>
                  <a:cubicBezTo>
                    <a:pt x="681" y="3865"/>
                    <a:pt x="1207" y="2999"/>
                    <a:pt x="1207" y="1927"/>
                  </a:cubicBezTo>
                  <a:cubicBezTo>
                    <a:pt x="1207" y="866"/>
                    <a:pt x="681" y="0"/>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0"/>
            <p:cNvSpPr/>
            <p:nvPr/>
          </p:nvSpPr>
          <p:spPr>
            <a:xfrm>
              <a:off x="3127100" y="1049525"/>
              <a:ext cx="30425" cy="96625"/>
            </a:xfrm>
            <a:custGeom>
              <a:avLst/>
              <a:gdLst/>
              <a:ahLst/>
              <a:cxnLst/>
              <a:rect l="l" t="t" r="r" b="b"/>
              <a:pathLst>
                <a:path w="1217" h="3865" extrusionOk="0">
                  <a:moveTo>
                    <a:pt x="21" y="0"/>
                  </a:moveTo>
                  <a:cubicBezTo>
                    <a:pt x="10" y="0"/>
                    <a:pt x="1" y="11"/>
                    <a:pt x="1" y="21"/>
                  </a:cubicBezTo>
                  <a:cubicBezTo>
                    <a:pt x="1" y="32"/>
                    <a:pt x="10" y="41"/>
                    <a:pt x="21" y="41"/>
                  </a:cubicBezTo>
                  <a:cubicBezTo>
                    <a:pt x="660" y="41"/>
                    <a:pt x="1175" y="886"/>
                    <a:pt x="1175" y="1927"/>
                  </a:cubicBezTo>
                  <a:cubicBezTo>
                    <a:pt x="1175" y="2968"/>
                    <a:pt x="660" y="3823"/>
                    <a:pt x="21" y="3823"/>
                  </a:cubicBezTo>
                  <a:cubicBezTo>
                    <a:pt x="10" y="3823"/>
                    <a:pt x="1" y="3823"/>
                    <a:pt x="1" y="3844"/>
                  </a:cubicBezTo>
                  <a:cubicBezTo>
                    <a:pt x="1" y="3854"/>
                    <a:pt x="10" y="3865"/>
                    <a:pt x="21" y="3865"/>
                  </a:cubicBezTo>
                  <a:cubicBezTo>
                    <a:pt x="681" y="3865"/>
                    <a:pt x="1216" y="2999"/>
                    <a:pt x="1216" y="1927"/>
                  </a:cubicBezTo>
                  <a:cubicBezTo>
                    <a:pt x="1216" y="866"/>
                    <a:pt x="681" y="0"/>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0"/>
            <p:cNvSpPr/>
            <p:nvPr/>
          </p:nvSpPr>
          <p:spPr>
            <a:xfrm>
              <a:off x="2836800" y="862500"/>
              <a:ext cx="158700" cy="357575"/>
            </a:xfrm>
            <a:custGeom>
              <a:avLst/>
              <a:gdLst/>
              <a:ahLst/>
              <a:cxnLst/>
              <a:rect l="l" t="t" r="r" b="b"/>
              <a:pathLst>
                <a:path w="6348" h="14303" extrusionOk="0">
                  <a:moveTo>
                    <a:pt x="1639" y="1"/>
                  </a:moveTo>
                  <a:cubicBezTo>
                    <a:pt x="732" y="1"/>
                    <a:pt x="0" y="733"/>
                    <a:pt x="0" y="1629"/>
                  </a:cubicBezTo>
                  <a:lnTo>
                    <a:pt x="0" y="14107"/>
                  </a:lnTo>
                  <a:cubicBezTo>
                    <a:pt x="0" y="14210"/>
                    <a:pt x="93" y="14302"/>
                    <a:pt x="206" y="14302"/>
                  </a:cubicBezTo>
                  <a:cubicBezTo>
                    <a:pt x="309" y="14302"/>
                    <a:pt x="402" y="14210"/>
                    <a:pt x="402" y="14107"/>
                  </a:cubicBezTo>
                  <a:lnTo>
                    <a:pt x="402" y="1629"/>
                  </a:lnTo>
                  <a:cubicBezTo>
                    <a:pt x="402" y="959"/>
                    <a:pt x="959" y="403"/>
                    <a:pt x="1639" y="403"/>
                  </a:cubicBezTo>
                  <a:cubicBezTo>
                    <a:pt x="2205" y="403"/>
                    <a:pt x="2700" y="795"/>
                    <a:pt x="2834" y="1340"/>
                  </a:cubicBezTo>
                  <a:lnTo>
                    <a:pt x="5925" y="14148"/>
                  </a:lnTo>
                  <a:cubicBezTo>
                    <a:pt x="5956" y="14240"/>
                    <a:pt x="6038" y="14302"/>
                    <a:pt x="6120" y="14302"/>
                  </a:cubicBezTo>
                  <a:lnTo>
                    <a:pt x="6172" y="14302"/>
                  </a:lnTo>
                  <a:cubicBezTo>
                    <a:pt x="6275" y="14272"/>
                    <a:pt x="6347" y="14169"/>
                    <a:pt x="6317" y="14055"/>
                  </a:cubicBezTo>
                  <a:lnTo>
                    <a:pt x="3225" y="1248"/>
                  </a:lnTo>
                  <a:cubicBezTo>
                    <a:pt x="3040" y="516"/>
                    <a:pt x="2390" y="1"/>
                    <a:pt x="1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0"/>
            <p:cNvSpPr/>
            <p:nvPr/>
          </p:nvSpPr>
          <p:spPr>
            <a:xfrm>
              <a:off x="2922825" y="862500"/>
              <a:ext cx="158700" cy="357575"/>
            </a:xfrm>
            <a:custGeom>
              <a:avLst/>
              <a:gdLst/>
              <a:ahLst/>
              <a:cxnLst/>
              <a:rect l="l" t="t" r="r" b="b"/>
              <a:pathLst>
                <a:path w="6348" h="14303" extrusionOk="0">
                  <a:moveTo>
                    <a:pt x="1639" y="1"/>
                  </a:moveTo>
                  <a:cubicBezTo>
                    <a:pt x="732" y="1"/>
                    <a:pt x="0" y="733"/>
                    <a:pt x="0" y="1629"/>
                  </a:cubicBezTo>
                  <a:lnTo>
                    <a:pt x="0" y="14107"/>
                  </a:lnTo>
                  <a:cubicBezTo>
                    <a:pt x="0" y="14210"/>
                    <a:pt x="94" y="14302"/>
                    <a:pt x="206" y="14302"/>
                  </a:cubicBezTo>
                  <a:cubicBezTo>
                    <a:pt x="310" y="14302"/>
                    <a:pt x="403" y="14210"/>
                    <a:pt x="403" y="14107"/>
                  </a:cubicBezTo>
                  <a:lnTo>
                    <a:pt x="403" y="1629"/>
                  </a:lnTo>
                  <a:cubicBezTo>
                    <a:pt x="403" y="959"/>
                    <a:pt x="959" y="403"/>
                    <a:pt x="1639" y="403"/>
                  </a:cubicBezTo>
                  <a:cubicBezTo>
                    <a:pt x="2205" y="403"/>
                    <a:pt x="2700" y="795"/>
                    <a:pt x="2834" y="1340"/>
                  </a:cubicBezTo>
                  <a:lnTo>
                    <a:pt x="5925" y="14148"/>
                  </a:lnTo>
                  <a:cubicBezTo>
                    <a:pt x="5956" y="14240"/>
                    <a:pt x="6038" y="14302"/>
                    <a:pt x="6121" y="14302"/>
                  </a:cubicBezTo>
                  <a:lnTo>
                    <a:pt x="6173" y="14302"/>
                  </a:lnTo>
                  <a:cubicBezTo>
                    <a:pt x="6276" y="14272"/>
                    <a:pt x="6347" y="14169"/>
                    <a:pt x="6317" y="14055"/>
                  </a:cubicBezTo>
                  <a:lnTo>
                    <a:pt x="3226" y="1248"/>
                  </a:lnTo>
                  <a:cubicBezTo>
                    <a:pt x="3040" y="516"/>
                    <a:pt x="2391" y="1"/>
                    <a:pt x="1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0"/>
            <p:cNvSpPr/>
            <p:nvPr/>
          </p:nvSpPr>
          <p:spPr>
            <a:xfrm>
              <a:off x="2922825" y="862500"/>
              <a:ext cx="158700" cy="357575"/>
            </a:xfrm>
            <a:custGeom>
              <a:avLst/>
              <a:gdLst/>
              <a:ahLst/>
              <a:cxnLst/>
              <a:rect l="l" t="t" r="r" b="b"/>
              <a:pathLst>
                <a:path w="6348" h="14303" extrusionOk="0">
                  <a:moveTo>
                    <a:pt x="1639" y="1"/>
                  </a:moveTo>
                  <a:cubicBezTo>
                    <a:pt x="732" y="1"/>
                    <a:pt x="0" y="733"/>
                    <a:pt x="0" y="1629"/>
                  </a:cubicBezTo>
                  <a:lnTo>
                    <a:pt x="0" y="14107"/>
                  </a:lnTo>
                  <a:cubicBezTo>
                    <a:pt x="0" y="14210"/>
                    <a:pt x="94" y="14302"/>
                    <a:pt x="206" y="14302"/>
                  </a:cubicBezTo>
                  <a:cubicBezTo>
                    <a:pt x="310" y="14302"/>
                    <a:pt x="403" y="14210"/>
                    <a:pt x="403" y="14107"/>
                  </a:cubicBezTo>
                  <a:lnTo>
                    <a:pt x="403" y="1629"/>
                  </a:lnTo>
                  <a:cubicBezTo>
                    <a:pt x="403" y="959"/>
                    <a:pt x="959" y="403"/>
                    <a:pt x="1639" y="403"/>
                  </a:cubicBezTo>
                  <a:cubicBezTo>
                    <a:pt x="2205" y="403"/>
                    <a:pt x="2700" y="795"/>
                    <a:pt x="2834" y="1340"/>
                  </a:cubicBezTo>
                  <a:lnTo>
                    <a:pt x="5925" y="14148"/>
                  </a:lnTo>
                  <a:cubicBezTo>
                    <a:pt x="5956" y="14240"/>
                    <a:pt x="6038" y="14302"/>
                    <a:pt x="6121" y="14302"/>
                  </a:cubicBezTo>
                  <a:lnTo>
                    <a:pt x="6173" y="14302"/>
                  </a:lnTo>
                  <a:cubicBezTo>
                    <a:pt x="6276" y="14272"/>
                    <a:pt x="6347" y="14169"/>
                    <a:pt x="6317" y="14055"/>
                  </a:cubicBezTo>
                  <a:lnTo>
                    <a:pt x="3226" y="1248"/>
                  </a:lnTo>
                  <a:cubicBezTo>
                    <a:pt x="3040" y="516"/>
                    <a:pt x="2391" y="1"/>
                    <a:pt x="1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0"/>
            <p:cNvSpPr/>
            <p:nvPr/>
          </p:nvSpPr>
          <p:spPr>
            <a:xfrm>
              <a:off x="2908925" y="991825"/>
              <a:ext cx="148375" cy="11875"/>
            </a:xfrm>
            <a:custGeom>
              <a:avLst/>
              <a:gdLst/>
              <a:ahLst/>
              <a:cxnLst/>
              <a:rect l="l" t="t" r="r" b="b"/>
              <a:pathLst>
                <a:path w="5935" h="475" extrusionOk="0">
                  <a:moveTo>
                    <a:pt x="144" y="0"/>
                  </a:moveTo>
                  <a:cubicBezTo>
                    <a:pt x="62" y="0"/>
                    <a:pt x="0" y="103"/>
                    <a:pt x="0" y="238"/>
                  </a:cubicBezTo>
                  <a:cubicBezTo>
                    <a:pt x="0" y="371"/>
                    <a:pt x="62" y="474"/>
                    <a:pt x="144" y="474"/>
                  </a:cubicBezTo>
                  <a:lnTo>
                    <a:pt x="5791" y="474"/>
                  </a:lnTo>
                  <a:cubicBezTo>
                    <a:pt x="5873" y="474"/>
                    <a:pt x="5935" y="371"/>
                    <a:pt x="5935" y="238"/>
                  </a:cubicBezTo>
                  <a:cubicBezTo>
                    <a:pt x="5935" y="103"/>
                    <a:pt x="5873" y="0"/>
                    <a:pt x="5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0"/>
            <p:cNvSpPr/>
            <p:nvPr/>
          </p:nvSpPr>
          <p:spPr>
            <a:xfrm>
              <a:off x="2908925" y="991825"/>
              <a:ext cx="82950" cy="11875"/>
            </a:xfrm>
            <a:custGeom>
              <a:avLst/>
              <a:gdLst/>
              <a:ahLst/>
              <a:cxnLst/>
              <a:rect l="l" t="t" r="r" b="b"/>
              <a:pathLst>
                <a:path w="3318" h="475" extrusionOk="0">
                  <a:moveTo>
                    <a:pt x="144" y="0"/>
                  </a:moveTo>
                  <a:cubicBezTo>
                    <a:pt x="62" y="0"/>
                    <a:pt x="0" y="103"/>
                    <a:pt x="0" y="238"/>
                  </a:cubicBezTo>
                  <a:cubicBezTo>
                    <a:pt x="0" y="371"/>
                    <a:pt x="62" y="474"/>
                    <a:pt x="144" y="474"/>
                  </a:cubicBezTo>
                  <a:lnTo>
                    <a:pt x="3318" y="474"/>
                  </a:lnTo>
                  <a:lnTo>
                    <a:pt x="33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0"/>
            <p:cNvSpPr/>
            <p:nvPr/>
          </p:nvSpPr>
          <p:spPr>
            <a:xfrm>
              <a:off x="2878525" y="950100"/>
              <a:ext cx="68300" cy="95600"/>
            </a:xfrm>
            <a:custGeom>
              <a:avLst/>
              <a:gdLst/>
              <a:ahLst/>
              <a:cxnLst/>
              <a:rect l="l" t="t" r="r" b="b"/>
              <a:pathLst>
                <a:path w="2732" h="3824" extrusionOk="0">
                  <a:moveTo>
                    <a:pt x="0" y="0"/>
                  </a:moveTo>
                  <a:lnTo>
                    <a:pt x="0" y="3823"/>
                  </a:lnTo>
                  <a:lnTo>
                    <a:pt x="1587" y="3823"/>
                  </a:lnTo>
                  <a:lnTo>
                    <a:pt x="1587" y="3812"/>
                  </a:lnTo>
                  <a:cubicBezTo>
                    <a:pt x="2226" y="3792"/>
                    <a:pt x="2731" y="2947"/>
                    <a:pt x="2731" y="1907"/>
                  </a:cubicBezTo>
                  <a:cubicBezTo>
                    <a:pt x="2731" y="876"/>
                    <a:pt x="2226" y="31"/>
                    <a:pt x="15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0"/>
            <p:cNvSpPr/>
            <p:nvPr/>
          </p:nvSpPr>
          <p:spPr>
            <a:xfrm>
              <a:off x="2848625" y="950100"/>
              <a:ext cx="58250" cy="95600"/>
            </a:xfrm>
            <a:custGeom>
              <a:avLst/>
              <a:gdLst/>
              <a:ahLst/>
              <a:cxnLst/>
              <a:rect l="l" t="t" r="r" b="b"/>
              <a:pathLst>
                <a:path w="2330" h="3824" extrusionOk="0">
                  <a:moveTo>
                    <a:pt x="1166" y="0"/>
                  </a:moveTo>
                  <a:cubicBezTo>
                    <a:pt x="516" y="0"/>
                    <a:pt x="1" y="856"/>
                    <a:pt x="1" y="1907"/>
                  </a:cubicBezTo>
                  <a:cubicBezTo>
                    <a:pt x="1" y="2967"/>
                    <a:pt x="516" y="3823"/>
                    <a:pt x="1166" y="3823"/>
                  </a:cubicBezTo>
                  <a:cubicBezTo>
                    <a:pt x="1805" y="3823"/>
                    <a:pt x="2330" y="2967"/>
                    <a:pt x="2330" y="1907"/>
                  </a:cubicBezTo>
                  <a:cubicBezTo>
                    <a:pt x="2330" y="856"/>
                    <a:pt x="1805" y="0"/>
                    <a:pt x="1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0"/>
            <p:cNvSpPr/>
            <p:nvPr/>
          </p:nvSpPr>
          <p:spPr>
            <a:xfrm>
              <a:off x="2899900" y="949575"/>
              <a:ext cx="30425" cy="96625"/>
            </a:xfrm>
            <a:custGeom>
              <a:avLst/>
              <a:gdLst/>
              <a:ahLst/>
              <a:cxnLst/>
              <a:rect l="l" t="t" r="r" b="b"/>
              <a:pathLst>
                <a:path w="1217" h="3865" extrusionOk="0">
                  <a:moveTo>
                    <a:pt x="21" y="0"/>
                  </a:moveTo>
                  <a:cubicBezTo>
                    <a:pt x="11" y="0"/>
                    <a:pt x="1" y="11"/>
                    <a:pt x="1" y="21"/>
                  </a:cubicBezTo>
                  <a:cubicBezTo>
                    <a:pt x="1" y="32"/>
                    <a:pt x="11" y="42"/>
                    <a:pt x="21" y="42"/>
                  </a:cubicBezTo>
                  <a:cubicBezTo>
                    <a:pt x="660" y="42"/>
                    <a:pt x="1175" y="887"/>
                    <a:pt x="1175" y="1928"/>
                  </a:cubicBezTo>
                  <a:cubicBezTo>
                    <a:pt x="1175" y="2968"/>
                    <a:pt x="660" y="3813"/>
                    <a:pt x="21" y="3813"/>
                  </a:cubicBezTo>
                  <a:cubicBezTo>
                    <a:pt x="11" y="3813"/>
                    <a:pt x="1" y="3823"/>
                    <a:pt x="1" y="3844"/>
                  </a:cubicBezTo>
                  <a:cubicBezTo>
                    <a:pt x="1" y="3854"/>
                    <a:pt x="11" y="3865"/>
                    <a:pt x="21" y="3865"/>
                  </a:cubicBezTo>
                  <a:cubicBezTo>
                    <a:pt x="681" y="3865"/>
                    <a:pt x="1217" y="2999"/>
                    <a:pt x="1217" y="1928"/>
                  </a:cubicBezTo>
                  <a:cubicBezTo>
                    <a:pt x="1217" y="866"/>
                    <a:pt x="681" y="0"/>
                    <a:pt x="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0"/>
            <p:cNvSpPr/>
            <p:nvPr/>
          </p:nvSpPr>
          <p:spPr>
            <a:xfrm>
              <a:off x="2849675" y="991825"/>
              <a:ext cx="33500" cy="11875"/>
            </a:xfrm>
            <a:custGeom>
              <a:avLst/>
              <a:gdLst/>
              <a:ahLst/>
              <a:cxnLst/>
              <a:rect l="l" t="t" r="r" b="b"/>
              <a:pathLst>
                <a:path w="1340" h="475" extrusionOk="0">
                  <a:moveTo>
                    <a:pt x="144" y="0"/>
                  </a:moveTo>
                  <a:cubicBezTo>
                    <a:pt x="62" y="0"/>
                    <a:pt x="0" y="103"/>
                    <a:pt x="0" y="238"/>
                  </a:cubicBezTo>
                  <a:cubicBezTo>
                    <a:pt x="0" y="371"/>
                    <a:pt x="62" y="474"/>
                    <a:pt x="144" y="474"/>
                  </a:cubicBezTo>
                  <a:lnTo>
                    <a:pt x="1186" y="474"/>
                  </a:lnTo>
                  <a:cubicBezTo>
                    <a:pt x="1268" y="474"/>
                    <a:pt x="1340" y="371"/>
                    <a:pt x="1340" y="238"/>
                  </a:cubicBezTo>
                  <a:cubicBezTo>
                    <a:pt x="1340" y="103"/>
                    <a:pt x="1268" y="0"/>
                    <a:pt x="1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0"/>
            <p:cNvSpPr/>
            <p:nvPr/>
          </p:nvSpPr>
          <p:spPr>
            <a:xfrm>
              <a:off x="2849675" y="991825"/>
              <a:ext cx="7225" cy="11875"/>
            </a:xfrm>
            <a:custGeom>
              <a:avLst/>
              <a:gdLst/>
              <a:ahLst/>
              <a:cxnLst/>
              <a:rect l="l" t="t" r="r" b="b"/>
              <a:pathLst>
                <a:path w="289" h="475" extrusionOk="0">
                  <a:moveTo>
                    <a:pt x="144" y="0"/>
                  </a:moveTo>
                  <a:cubicBezTo>
                    <a:pt x="62" y="0"/>
                    <a:pt x="0" y="103"/>
                    <a:pt x="0" y="238"/>
                  </a:cubicBezTo>
                  <a:cubicBezTo>
                    <a:pt x="0" y="371"/>
                    <a:pt x="62" y="474"/>
                    <a:pt x="144" y="474"/>
                  </a:cubicBezTo>
                  <a:cubicBezTo>
                    <a:pt x="227" y="474"/>
                    <a:pt x="289" y="371"/>
                    <a:pt x="289" y="238"/>
                  </a:cubicBezTo>
                  <a:cubicBezTo>
                    <a:pt x="289" y="103"/>
                    <a:pt x="227" y="0"/>
                    <a:pt x="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0"/>
            <p:cNvSpPr/>
            <p:nvPr/>
          </p:nvSpPr>
          <p:spPr>
            <a:xfrm>
              <a:off x="2906325" y="902450"/>
              <a:ext cx="107450" cy="8500"/>
            </a:xfrm>
            <a:custGeom>
              <a:avLst/>
              <a:gdLst/>
              <a:ahLst/>
              <a:cxnLst/>
              <a:rect l="l" t="t" r="r" b="b"/>
              <a:pathLst>
                <a:path w="4298" h="340" extrusionOk="0">
                  <a:moveTo>
                    <a:pt x="104" y="0"/>
                  </a:moveTo>
                  <a:cubicBezTo>
                    <a:pt x="53" y="0"/>
                    <a:pt x="1" y="72"/>
                    <a:pt x="1" y="165"/>
                  </a:cubicBezTo>
                  <a:cubicBezTo>
                    <a:pt x="1" y="268"/>
                    <a:pt x="53" y="340"/>
                    <a:pt x="104" y="340"/>
                  </a:cubicBezTo>
                  <a:lnTo>
                    <a:pt x="4195" y="340"/>
                  </a:lnTo>
                  <a:cubicBezTo>
                    <a:pt x="4246" y="340"/>
                    <a:pt x="4298" y="268"/>
                    <a:pt x="4298" y="165"/>
                  </a:cubicBezTo>
                  <a:cubicBezTo>
                    <a:pt x="4298" y="72"/>
                    <a:pt x="4246" y="0"/>
                    <a:pt x="4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0"/>
            <p:cNvSpPr/>
            <p:nvPr/>
          </p:nvSpPr>
          <p:spPr>
            <a:xfrm>
              <a:off x="2906325" y="902450"/>
              <a:ext cx="60075" cy="8500"/>
            </a:xfrm>
            <a:custGeom>
              <a:avLst/>
              <a:gdLst/>
              <a:ahLst/>
              <a:cxnLst/>
              <a:rect l="l" t="t" r="r" b="b"/>
              <a:pathLst>
                <a:path w="2403" h="340" extrusionOk="0">
                  <a:moveTo>
                    <a:pt x="104" y="0"/>
                  </a:moveTo>
                  <a:cubicBezTo>
                    <a:pt x="53" y="0"/>
                    <a:pt x="1" y="72"/>
                    <a:pt x="1" y="165"/>
                  </a:cubicBezTo>
                  <a:cubicBezTo>
                    <a:pt x="1" y="268"/>
                    <a:pt x="53" y="340"/>
                    <a:pt x="104" y="340"/>
                  </a:cubicBezTo>
                  <a:lnTo>
                    <a:pt x="2402" y="340"/>
                  </a:lnTo>
                  <a:lnTo>
                    <a:pt x="2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0"/>
            <p:cNvSpPr/>
            <p:nvPr/>
          </p:nvSpPr>
          <p:spPr>
            <a:xfrm>
              <a:off x="2884175" y="872050"/>
              <a:ext cx="49500" cy="69050"/>
            </a:xfrm>
            <a:custGeom>
              <a:avLst/>
              <a:gdLst/>
              <a:ahLst/>
              <a:cxnLst/>
              <a:rect l="l" t="t" r="r" b="b"/>
              <a:pathLst>
                <a:path w="1980" h="2762" extrusionOk="0">
                  <a:moveTo>
                    <a:pt x="1" y="0"/>
                  </a:moveTo>
                  <a:lnTo>
                    <a:pt x="1" y="2762"/>
                  </a:lnTo>
                  <a:lnTo>
                    <a:pt x="1155" y="2762"/>
                  </a:lnTo>
                  <a:cubicBezTo>
                    <a:pt x="1619" y="2751"/>
                    <a:pt x="1979" y="2133"/>
                    <a:pt x="1979" y="1381"/>
                  </a:cubicBezTo>
                  <a:cubicBezTo>
                    <a:pt x="1979" y="629"/>
                    <a:pt x="1619" y="21"/>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0"/>
            <p:cNvSpPr/>
            <p:nvPr/>
          </p:nvSpPr>
          <p:spPr>
            <a:xfrm>
              <a:off x="2862550" y="872050"/>
              <a:ext cx="42275" cy="69050"/>
            </a:xfrm>
            <a:custGeom>
              <a:avLst/>
              <a:gdLst/>
              <a:ahLst/>
              <a:cxnLst/>
              <a:rect l="l" t="t" r="r" b="b"/>
              <a:pathLst>
                <a:path w="1691" h="2762" extrusionOk="0">
                  <a:moveTo>
                    <a:pt x="845" y="0"/>
                  </a:moveTo>
                  <a:cubicBezTo>
                    <a:pt x="382" y="0"/>
                    <a:pt x="0" y="619"/>
                    <a:pt x="0" y="1381"/>
                  </a:cubicBezTo>
                  <a:cubicBezTo>
                    <a:pt x="0" y="2144"/>
                    <a:pt x="382" y="2762"/>
                    <a:pt x="845" y="2762"/>
                  </a:cubicBezTo>
                  <a:cubicBezTo>
                    <a:pt x="1319" y="2762"/>
                    <a:pt x="1690" y="2144"/>
                    <a:pt x="1690" y="1381"/>
                  </a:cubicBezTo>
                  <a:cubicBezTo>
                    <a:pt x="1690" y="619"/>
                    <a:pt x="1319" y="0"/>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0"/>
            <p:cNvSpPr/>
            <p:nvPr/>
          </p:nvSpPr>
          <p:spPr>
            <a:xfrm>
              <a:off x="2899650" y="871525"/>
              <a:ext cx="22175" cy="70100"/>
            </a:xfrm>
            <a:custGeom>
              <a:avLst/>
              <a:gdLst/>
              <a:ahLst/>
              <a:cxnLst/>
              <a:rect l="l" t="t" r="r" b="b"/>
              <a:pathLst>
                <a:path w="887" h="2804" extrusionOk="0">
                  <a:moveTo>
                    <a:pt x="21" y="1"/>
                  </a:moveTo>
                  <a:cubicBezTo>
                    <a:pt x="11" y="1"/>
                    <a:pt x="0" y="11"/>
                    <a:pt x="0" y="21"/>
                  </a:cubicBezTo>
                  <a:cubicBezTo>
                    <a:pt x="0" y="31"/>
                    <a:pt x="11" y="42"/>
                    <a:pt x="21" y="42"/>
                  </a:cubicBezTo>
                  <a:cubicBezTo>
                    <a:pt x="474" y="42"/>
                    <a:pt x="845" y="660"/>
                    <a:pt x="845" y="1402"/>
                  </a:cubicBezTo>
                  <a:cubicBezTo>
                    <a:pt x="845" y="2154"/>
                    <a:pt x="474" y="2762"/>
                    <a:pt x="21" y="2762"/>
                  </a:cubicBezTo>
                  <a:cubicBezTo>
                    <a:pt x="11" y="2762"/>
                    <a:pt x="0" y="2772"/>
                    <a:pt x="0" y="2783"/>
                  </a:cubicBezTo>
                  <a:cubicBezTo>
                    <a:pt x="0" y="2803"/>
                    <a:pt x="11" y="2803"/>
                    <a:pt x="21" y="2803"/>
                  </a:cubicBezTo>
                  <a:cubicBezTo>
                    <a:pt x="505" y="2803"/>
                    <a:pt x="886" y="2174"/>
                    <a:pt x="886" y="1402"/>
                  </a:cubicBezTo>
                  <a:cubicBezTo>
                    <a:pt x="886" y="629"/>
                    <a:pt x="505" y="1"/>
                    <a:pt x="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0"/>
            <p:cNvSpPr/>
            <p:nvPr/>
          </p:nvSpPr>
          <p:spPr>
            <a:xfrm>
              <a:off x="2863325" y="902450"/>
              <a:ext cx="24250" cy="8500"/>
            </a:xfrm>
            <a:custGeom>
              <a:avLst/>
              <a:gdLst/>
              <a:ahLst/>
              <a:cxnLst/>
              <a:rect l="l" t="t" r="r" b="b"/>
              <a:pathLst>
                <a:path w="970" h="340" extrusionOk="0">
                  <a:moveTo>
                    <a:pt x="114" y="0"/>
                  </a:moveTo>
                  <a:cubicBezTo>
                    <a:pt x="52" y="0"/>
                    <a:pt x="1" y="72"/>
                    <a:pt x="1" y="165"/>
                  </a:cubicBezTo>
                  <a:cubicBezTo>
                    <a:pt x="1" y="268"/>
                    <a:pt x="52" y="340"/>
                    <a:pt x="114" y="340"/>
                  </a:cubicBezTo>
                  <a:lnTo>
                    <a:pt x="866" y="340"/>
                  </a:lnTo>
                  <a:cubicBezTo>
                    <a:pt x="928" y="340"/>
                    <a:pt x="969" y="268"/>
                    <a:pt x="969" y="165"/>
                  </a:cubicBezTo>
                  <a:cubicBezTo>
                    <a:pt x="969" y="72"/>
                    <a:pt x="928" y="0"/>
                    <a:pt x="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0"/>
            <p:cNvSpPr/>
            <p:nvPr/>
          </p:nvSpPr>
          <p:spPr>
            <a:xfrm>
              <a:off x="2863325" y="902450"/>
              <a:ext cx="5425" cy="8500"/>
            </a:xfrm>
            <a:custGeom>
              <a:avLst/>
              <a:gdLst/>
              <a:ahLst/>
              <a:cxnLst/>
              <a:rect l="l" t="t" r="r" b="b"/>
              <a:pathLst>
                <a:path w="217" h="340" extrusionOk="0">
                  <a:moveTo>
                    <a:pt x="114" y="0"/>
                  </a:moveTo>
                  <a:cubicBezTo>
                    <a:pt x="52" y="0"/>
                    <a:pt x="1" y="72"/>
                    <a:pt x="1" y="165"/>
                  </a:cubicBezTo>
                  <a:cubicBezTo>
                    <a:pt x="1" y="268"/>
                    <a:pt x="52" y="340"/>
                    <a:pt x="114" y="340"/>
                  </a:cubicBezTo>
                  <a:cubicBezTo>
                    <a:pt x="166" y="340"/>
                    <a:pt x="217" y="268"/>
                    <a:pt x="217" y="165"/>
                  </a:cubicBezTo>
                  <a:cubicBezTo>
                    <a:pt x="217" y="72"/>
                    <a:pt x="166"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0"/>
            <p:cNvSpPr/>
            <p:nvPr/>
          </p:nvSpPr>
          <p:spPr>
            <a:xfrm>
              <a:off x="2931575" y="1091775"/>
              <a:ext cx="148400" cy="12125"/>
            </a:xfrm>
            <a:custGeom>
              <a:avLst/>
              <a:gdLst/>
              <a:ahLst/>
              <a:cxnLst/>
              <a:rect l="l" t="t" r="r" b="b"/>
              <a:pathLst>
                <a:path w="5936" h="485" extrusionOk="0">
                  <a:moveTo>
                    <a:pt x="145" y="0"/>
                  </a:moveTo>
                  <a:cubicBezTo>
                    <a:pt x="63" y="0"/>
                    <a:pt x="1" y="114"/>
                    <a:pt x="1" y="237"/>
                  </a:cubicBezTo>
                  <a:cubicBezTo>
                    <a:pt x="1" y="371"/>
                    <a:pt x="63" y="485"/>
                    <a:pt x="145" y="485"/>
                  </a:cubicBezTo>
                  <a:lnTo>
                    <a:pt x="5791" y="485"/>
                  </a:lnTo>
                  <a:cubicBezTo>
                    <a:pt x="5874" y="485"/>
                    <a:pt x="5936" y="371"/>
                    <a:pt x="5936" y="237"/>
                  </a:cubicBezTo>
                  <a:cubicBezTo>
                    <a:pt x="5936" y="114"/>
                    <a:pt x="5874" y="0"/>
                    <a:pt x="57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0"/>
            <p:cNvSpPr/>
            <p:nvPr/>
          </p:nvSpPr>
          <p:spPr>
            <a:xfrm>
              <a:off x="2931575" y="1091775"/>
              <a:ext cx="82975" cy="12125"/>
            </a:xfrm>
            <a:custGeom>
              <a:avLst/>
              <a:gdLst/>
              <a:ahLst/>
              <a:cxnLst/>
              <a:rect l="l" t="t" r="r" b="b"/>
              <a:pathLst>
                <a:path w="3319" h="485" extrusionOk="0">
                  <a:moveTo>
                    <a:pt x="145" y="0"/>
                  </a:moveTo>
                  <a:cubicBezTo>
                    <a:pt x="63" y="0"/>
                    <a:pt x="1" y="114"/>
                    <a:pt x="1" y="237"/>
                  </a:cubicBezTo>
                  <a:cubicBezTo>
                    <a:pt x="1" y="371"/>
                    <a:pt x="63" y="485"/>
                    <a:pt x="145" y="485"/>
                  </a:cubicBezTo>
                  <a:lnTo>
                    <a:pt x="3319" y="485"/>
                  </a:lnTo>
                  <a:lnTo>
                    <a:pt x="3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0"/>
            <p:cNvSpPr/>
            <p:nvPr/>
          </p:nvSpPr>
          <p:spPr>
            <a:xfrm>
              <a:off x="2875950" y="1050025"/>
              <a:ext cx="93525" cy="95600"/>
            </a:xfrm>
            <a:custGeom>
              <a:avLst/>
              <a:gdLst/>
              <a:ahLst/>
              <a:cxnLst/>
              <a:rect l="l" t="t" r="r" b="b"/>
              <a:pathLst>
                <a:path w="3741" h="3824" extrusionOk="0">
                  <a:moveTo>
                    <a:pt x="0" y="1"/>
                  </a:moveTo>
                  <a:lnTo>
                    <a:pt x="0" y="3824"/>
                  </a:lnTo>
                  <a:lnTo>
                    <a:pt x="2597" y="3824"/>
                  </a:lnTo>
                  <a:lnTo>
                    <a:pt x="2597" y="3813"/>
                  </a:lnTo>
                  <a:cubicBezTo>
                    <a:pt x="3235" y="3793"/>
                    <a:pt x="3741" y="2948"/>
                    <a:pt x="3741" y="1907"/>
                  </a:cubicBezTo>
                  <a:cubicBezTo>
                    <a:pt x="3741" y="877"/>
                    <a:pt x="3235" y="32"/>
                    <a:pt x="25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0"/>
            <p:cNvSpPr/>
            <p:nvPr/>
          </p:nvSpPr>
          <p:spPr>
            <a:xfrm>
              <a:off x="2846050" y="1050025"/>
              <a:ext cx="58525" cy="95600"/>
            </a:xfrm>
            <a:custGeom>
              <a:avLst/>
              <a:gdLst/>
              <a:ahLst/>
              <a:cxnLst/>
              <a:rect l="l" t="t" r="r" b="b"/>
              <a:pathLst>
                <a:path w="2341" h="3824" extrusionOk="0">
                  <a:moveTo>
                    <a:pt x="1166" y="1"/>
                  </a:moveTo>
                  <a:cubicBezTo>
                    <a:pt x="527" y="1"/>
                    <a:pt x="1" y="856"/>
                    <a:pt x="1" y="1907"/>
                  </a:cubicBezTo>
                  <a:cubicBezTo>
                    <a:pt x="1" y="2968"/>
                    <a:pt x="527" y="3824"/>
                    <a:pt x="1166" y="3824"/>
                  </a:cubicBezTo>
                  <a:cubicBezTo>
                    <a:pt x="1814" y="3824"/>
                    <a:pt x="2340" y="2968"/>
                    <a:pt x="2340" y="1907"/>
                  </a:cubicBezTo>
                  <a:cubicBezTo>
                    <a:pt x="2340" y="856"/>
                    <a:pt x="1814" y="1"/>
                    <a:pt x="1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0"/>
            <p:cNvSpPr/>
            <p:nvPr/>
          </p:nvSpPr>
          <p:spPr>
            <a:xfrm>
              <a:off x="2923100" y="1049525"/>
              <a:ext cx="29900" cy="96625"/>
            </a:xfrm>
            <a:custGeom>
              <a:avLst/>
              <a:gdLst/>
              <a:ahLst/>
              <a:cxnLst/>
              <a:rect l="l" t="t" r="r" b="b"/>
              <a:pathLst>
                <a:path w="1196" h="3865" extrusionOk="0">
                  <a:moveTo>
                    <a:pt x="0" y="0"/>
                  </a:moveTo>
                  <a:lnTo>
                    <a:pt x="0" y="41"/>
                  </a:lnTo>
                  <a:cubicBezTo>
                    <a:pt x="639" y="41"/>
                    <a:pt x="1154" y="886"/>
                    <a:pt x="1154" y="1927"/>
                  </a:cubicBezTo>
                  <a:cubicBezTo>
                    <a:pt x="1154" y="2968"/>
                    <a:pt x="639" y="3823"/>
                    <a:pt x="0" y="3823"/>
                  </a:cubicBezTo>
                  <a:lnTo>
                    <a:pt x="0" y="3865"/>
                  </a:lnTo>
                  <a:cubicBezTo>
                    <a:pt x="660" y="3865"/>
                    <a:pt x="1195" y="2999"/>
                    <a:pt x="1195" y="1927"/>
                  </a:cubicBezTo>
                  <a:cubicBezTo>
                    <a:pt x="1195" y="866"/>
                    <a:pt x="6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0"/>
            <p:cNvSpPr/>
            <p:nvPr/>
          </p:nvSpPr>
          <p:spPr>
            <a:xfrm>
              <a:off x="2898100" y="1049525"/>
              <a:ext cx="29650" cy="96625"/>
            </a:xfrm>
            <a:custGeom>
              <a:avLst/>
              <a:gdLst/>
              <a:ahLst/>
              <a:cxnLst/>
              <a:rect l="l" t="t" r="r" b="b"/>
              <a:pathLst>
                <a:path w="1186" h="3865" extrusionOk="0">
                  <a:moveTo>
                    <a:pt x="0" y="0"/>
                  </a:moveTo>
                  <a:lnTo>
                    <a:pt x="0" y="41"/>
                  </a:lnTo>
                  <a:cubicBezTo>
                    <a:pt x="629" y="41"/>
                    <a:pt x="1144" y="886"/>
                    <a:pt x="1144" y="1927"/>
                  </a:cubicBezTo>
                  <a:cubicBezTo>
                    <a:pt x="1144" y="2968"/>
                    <a:pt x="629" y="3823"/>
                    <a:pt x="0" y="3823"/>
                  </a:cubicBezTo>
                  <a:lnTo>
                    <a:pt x="0" y="3865"/>
                  </a:lnTo>
                  <a:cubicBezTo>
                    <a:pt x="660" y="3865"/>
                    <a:pt x="1186" y="2999"/>
                    <a:pt x="1186" y="1927"/>
                  </a:cubicBezTo>
                  <a:cubicBezTo>
                    <a:pt x="1186" y="866"/>
                    <a:pt x="660"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0"/>
            <p:cNvSpPr/>
            <p:nvPr/>
          </p:nvSpPr>
          <p:spPr>
            <a:xfrm>
              <a:off x="2847350" y="1091775"/>
              <a:ext cx="33250" cy="12125"/>
            </a:xfrm>
            <a:custGeom>
              <a:avLst/>
              <a:gdLst/>
              <a:ahLst/>
              <a:cxnLst/>
              <a:rect l="l" t="t" r="r" b="b"/>
              <a:pathLst>
                <a:path w="1330" h="485" extrusionOk="0">
                  <a:moveTo>
                    <a:pt x="145" y="0"/>
                  </a:moveTo>
                  <a:cubicBezTo>
                    <a:pt x="63" y="0"/>
                    <a:pt x="1" y="114"/>
                    <a:pt x="1" y="237"/>
                  </a:cubicBezTo>
                  <a:cubicBezTo>
                    <a:pt x="1" y="371"/>
                    <a:pt x="63" y="485"/>
                    <a:pt x="145" y="485"/>
                  </a:cubicBezTo>
                  <a:lnTo>
                    <a:pt x="1185" y="485"/>
                  </a:lnTo>
                  <a:cubicBezTo>
                    <a:pt x="1268" y="485"/>
                    <a:pt x="1330" y="371"/>
                    <a:pt x="1330" y="237"/>
                  </a:cubicBezTo>
                  <a:cubicBezTo>
                    <a:pt x="1330" y="114"/>
                    <a:pt x="1268" y="0"/>
                    <a:pt x="11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0"/>
            <p:cNvSpPr/>
            <p:nvPr/>
          </p:nvSpPr>
          <p:spPr>
            <a:xfrm>
              <a:off x="2847350" y="1091775"/>
              <a:ext cx="7250" cy="12125"/>
            </a:xfrm>
            <a:custGeom>
              <a:avLst/>
              <a:gdLst/>
              <a:ahLst/>
              <a:cxnLst/>
              <a:rect l="l" t="t" r="r" b="b"/>
              <a:pathLst>
                <a:path w="290" h="485" extrusionOk="0">
                  <a:moveTo>
                    <a:pt x="145" y="0"/>
                  </a:moveTo>
                  <a:cubicBezTo>
                    <a:pt x="63" y="0"/>
                    <a:pt x="1" y="114"/>
                    <a:pt x="1" y="237"/>
                  </a:cubicBezTo>
                  <a:cubicBezTo>
                    <a:pt x="1" y="371"/>
                    <a:pt x="63" y="485"/>
                    <a:pt x="145" y="485"/>
                  </a:cubicBezTo>
                  <a:cubicBezTo>
                    <a:pt x="228" y="485"/>
                    <a:pt x="289" y="371"/>
                    <a:pt x="289" y="237"/>
                  </a:cubicBezTo>
                  <a:cubicBezTo>
                    <a:pt x="289" y="114"/>
                    <a:pt x="228"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0"/>
            <p:cNvSpPr/>
            <p:nvPr/>
          </p:nvSpPr>
          <p:spPr>
            <a:xfrm>
              <a:off x="3020700" y="993875"/>
              <a:ext cx="14450" cy="15475"/>
            </a:xfrm>
            <a:custGeom>
              <a:avLst/>
              <a:gdLst/>
              <a:ahLst/>
              <a:cxnLst/>
              <a:rect l="l" t="t" r="r" b="b"/>
              <a:pathLst>
                <a:path w="578" h="619" extrusionOk="0">
                  <a:moveTo>
                    <a:pt x="392" y="1"/>
                  </a:moveTo>
                  <a:cubicBezTo>
                    <a:pt x="321" y="1"/>
                    <a:pt x="248" y="62"/>
                    <a:pt x="227" y="135"/>
                  </a:cubicBezTo>
                  <a:cubicBezTo>
                    <a:pt x="207" y="248"/>
                    <a:pt x="156" y="392"/>
                    <a:pt x="1" y="392"/>
                  </a:cubicBezTo>
                  <a:lnTo>
                    <a:pt x="289" y="619"/>
                  </a:lnTo>
                  <a:cubicBezTo>
                    <a:pt x="485" y="485"/>
                    <a:pt x="547" y="320"/>
                    <a:pt x="568" y="197"/>
                  </a:cubicBezTo>
                  <a:cubicBezTo>
                    <a:pt x="578" y="94"/>
                    <a:pt x="495"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0"/>
            <p:cNvSpPr/>
            <p:nvPr/>
          </p:nvSpPr>
          <p:spPr>
            <a:xfrm>
              <a:off x="3020700" y="993875"/>
              <a:ext cx="14450" cy="15475"/>
            </a:xfrm>
            <a:custGeom>
              <a:avLst/>
              <a:gdLst/>
              <a:ahLst/>
              <a:cxnLst/>
              <a:rect l="l" t="t" r="r" b="b"/>
              <a:pathLst>
                <a:path w="578" h="619" extrusionOk="0">
                  <a:moveTo>
                    <a:pt x="392" y="1"/>
                  </a:moveTo>
                  <a:cubicBezTo>
                    <a:pt x="321" y="1"/>
                    <a:pt x="248" y="62"/>
                    <a:pt x="227" y="135"/>
                  </a:cubicBezTo>
                  <a:cubicBezTo>
                    <a:pt x="207" y="248"/>
                    <a:pt x="156" y="392"/>
                    <a:pt x="1" y="392"/>
                  </a:cubicBezTo>
                  <a:lnTo>
                    <a:pt x="289" y="619"/>
                  </a:lnTo>
                  <a:cubicBezTo>
                    <a:pt x="485" y="485"/>
                    <a:pt x="547" y="320"/>
                    <a:pt x="568" y="197"/>
                  </a:cubicBezTo>
                  <a:cubicBezTo>
                    <a:pt x="578" y="94"/>
                    <a:pt x="495" y="1"/>
                    <a:pt x="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0"/>
            <p:cNvSpPr/>
            <p:nvPr/>
          </p:nvSpPr>
          <p:spPr>
            <a:xfrm>
              <a:off x="2998300" y="901150"/>
              <a:ext cx="14450" cy="15475"/>
            </a:xfrm>
            <a:custGeom>
              <a:avLst/>
              <a:gdLst/>
              <a:ahLst/>
              <a:cxnLst/>
              <a:rect l="l" t="t" r="r" b="b"/>
              <a:pathLst>
                <a:path w="578" h="619" extrusionOk="0">
                  <a:moveTo>
                    <a:pt x="392" y="0"/>
                  </a:moveTo>
                  <a:cubicBezTo>
                    <a:pt x="320" y="0"/>
                    <a:pt x="248" y="62"/>
                    <a:pt x="227" y="135"/>
                  </a:cubicBezTo>
                  <a:cubicBezTo>
                    <a:pt x="207" y="248"/>
                    <a:pt x="155" y="403"/>
                    <a:pt x="1" y="403"/>
                  </a:cubicBezTo>
                  <a:lnTo>
                    <a:pt x="289" y="619"/>
                  </a:lnTo>
                  <a:cubicBezTo>
                    <a:pt x="485" y="485"/>
                    <a:pt x="546" y="320"/>
                    <a:pt x="567" y="197"/>
                  </a:cubicBezTo>
                  <a:cubicBezTo>
                    <a:pt x="578" y="93"/>
                    <a:pt x="495" y="0"/>
                    <a:pt x="3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0"/>
            <p:cNvSpPr/>
            <p:nvPr/>
          </p:nvSpPr>
          <p:spPr>
            <a:xfrm>
              <a:off x="2998300" y="901150"/>
              <a:ext cx="14450" cy="15475"/>
            </a:xfrm>
            <a:custGeom>
              <a:avLst/>
              <a:gdLst/>
              <a:ahLst/>
              <a:cxnLst/>
              <a:rect l="l" t="t" r="r" b="b"/>
              <a:pathLst>
                <a:path w="578" h="619" extrusionOk="0">
                  <a:moveTo>
                    <a:pt x="392" y="0"/>
                  </a:moveTo>
                  <a:cubicBezTo>
                    <a:pt x="320" y="0"/>
                    <a:pt x="248" y="62"/>
                    <a:pt x="227" y="135"/>
                  </a:cubicBezTo>
                  <a:cubicBezTo>
                    <a:pt x="207" y="248"/>
                    <a:pt x="155" y="403"/>
                    <a:pt x="1" y="403"/>
                  </a:cubicBezTo>
                  <a:lnTo>
                    <a:pt x="289" y="619"/>
                  </a:lnTo>
                  <a:cubicBezTo>
                    <a:pt x="485" y="485"/>
                    <a:pt x="546" y="320"/>
                    <a:pt x="567" y="197"/>
                  </a:cubicBezTo>
                  <a:cubicBezTo>
                    <a:pt x="578" y="93"/>
                    <a:pt x="495" y="0"/>
                    <a:pt x="3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0"/>
            <p:cNvSpPr/>
            <p:nvPr/>
          </p:nvSpPr>
          <p:spPr>
            <a:xfrm>
              <a:off x="3044925" y="1094350"/>
              <a:ext cx="14450" cy="15475"/>
            </a:xfrm>
            <a:custGeom>
              <a:avLst/>
              <a:gdLst/>
              <a:ahLst/>
              <a:cxnLst/>
              <a:rect l="l" t="t" r="r" b="b"/>
              <a:pathLst>
                <a:path w="578" h="619" extrusionOk="0">
                  <a:moveTo>
                    <a:pt x="403" y="0"/>
                  </a:moveTo>
                  <a:cubicBezTo>
                    <a:pt x="320" y="0"/>
                    <a:pt x="248" y="52"/>
                    <a:pt x="238" y="134"/>
                  </a:cubicBezTo>
                  <a:cubicBezTo>
                    <a:pt x="217" y="247"/>
                    <a:pt x="155" y="392"/>
                    <a:pt x="0" y="392"/>
                  </a:cubicBezTo>
                  <a:lnTo>
                    <a:pt x="300" y="618"/>
                  </a:lnTo>
                  <a:cubicBezTo>
                    <a:pt x="495" y="485"/>
                    <a:pt x="557" y="320"/>
                    <a:pt x="567" y="186"/>
                  </a:cubicBezTo>
                  <a:cubicBezTo>
                    <a:pt x="577" y="83"/>
                    <a:pt x="506" y="0"/>
                    <a:pt x="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0"/>
            <p:cNvSpPr/>
            <p:nvPr/>
          </p:nvSpPr>
          <p:spPr>
            <a:xfrm>
              <a:off x="3044925" y="1094350"/>
              <a:ext cx="14450" cy="15475"/>
            </a:xfrm>
            <a:custGeom>
              <a:avLst/>
              <a:gdLst/>
              <a:ahLst/>
              <a:cxnLst/>
              <a:rect l="l" t="t" r="r" b="b"/>
              <a:pathLst>
                <a:path w="578" h="619" extrusionOk="0">
                  <a:moveTo>
                    <a:pt x="403" y="0"/>
                  </a:moveTo>
                  <a:cubicBezTo>
                    <a:pt x="320" y="0"/>
                    <a:pt x="248" y="52"/>
                    <a:pt x="238" y="134"/>
                  </a:cubicBezTo>
                  <a:cubicBezTo>
                    <a:pt x="217" y="247"/>
                    <a:pt x="155" y="392"/>
                    <a:pt x="0" y="392"/>
                  </a:cubicBezTo>
                  <a:lnTo>
                    <a:pt x="300" y="618"/>
                  </a:lnTo>
                  <a:cubicBezTo>
                    <a:pt x="495" y="485"/>
                    <a:pt x="557" y="320"/>
                    <a:pt x="567" y="186"/>
                  </a:cubicBezTo>
                  <a:cubicBezTo>
                    <a:pt x="577" y="83"/>
                    <a:pt x="506" y="0"/>
                    <a:pt x="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50"/>
          <p:cNvGrpSpPr/>
          <p:nvPr/>
        </p:nvGrpSpPr>
        <p:grpSpPr>
          <a:xfrm>
            <a:off x="2458269" y="2970763"/>
            <a:ext cx="1011776" cy="1651226"/>
            <a:chOff x="1648275" y="2645750"/>
            <a:chExt cx="617200" cy="1007275"/>
          </a:xfrm>
        </p:grpSpPr>
        <p:sp>
          <p:nvSpPr>
            <p:cNvPr id="9832" name="Google Shape;9832;p50"/>
            <p:cNvSpPr/>
            <p:nvPr/>
          </p:nvSpPr>
          <p:spPr>
            <a:xfrm>
              <a:off x="1648275" y="3596075"/>
              <a:ext cx="512625" cy="56950"/>
            </a:xfrm>
            <a:custGeom>
              <a:avLst/>
              <a:gdLst/>
              <a:ahLst/>
              <a:cxnLst/>
              <a:rect l="l" t="t" r="r" b="b"/>
              <a:pathLst>
                <a:path w="20505" h="2278" extrusionOk="0">
                  <a:moveTo>
                    <a:pt x="10253" y="0"/>
                  </a:moveTo>
                  <a:cubicBezTo>
                    <a:pt x="4596" y="0"/>
                    <a:pt x="0" y="515"/>
                    <a:pt x="0" y="1144"/>
                  </a:cubicBezTo>
                  <a:cubicBezTo>
                    <a:pt x="0" y="1772"/>
                    <a:pt x="4596" y="2278"/>
                    <a:pt x="10253" y="2278"/>
                  </a:cubicBezTo>
                  <a:cubicBezTo>
                    <a:pt x="15909" y="2278"/>
                    <a:pt x="20504" y="1772"/>
                    <a:pt x="20504" y="1144"/>
                  </a:cubicBezTo>
                  <a:cubicBezTo>
                    <a:pt x="20504" y="515"/>
                    <a:pt x="15909" y="0"/>
                    <a:pt x="10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0"/>
            <p:cNvSpPr/>
            <p:nvPr/>
          </p:nvSpPr>
          <p:spPr>
            <a:xfrm>
              <a:off x="1926725" y="3217175"/>
              <a:ext cx="119000" cy="306775"/>
            </a:xfrm>
            <a:custGeom>
              <a:avLst/>
              <a:gdLst/>
              <a:ahLst/>
              <a:cxnLst/>
              <a:rect l="l" t="t" r="r" b="b"/>
              <a:pathLst>
                <a:path w="4760" h="12271" extrusionOk="0">
                  <a:moveTo>
                    <a:pt x="2403" y="1"/>
                  </a:moveTo>
                  <a:cubicBezTo>
                    <a:pt x="1457" y="1"/>
                    <a:pt x="616" y="447"/>
                    <a:pt x="1" y="958"/>
                  </a:cubicBezTo>
                  <a:cubicBezTo>
                    <a:pt x="134" y="1504"/>
                    <a:pt x="743" y="2854"/>
                    <a:pt x="1175" y="3792"/>
                  </a:cubicBezTo>
                  <a:cubicBezTo>
                    <a:pt x="1412" y="4286"/>
                    <a:pt x="1526" y="4811"/>
                    <a:pt x="1546" y="5358"/>
                  </a:cubicBezTo>
                  <a:cubicBezTo>
                    <a:pt x="1567" y="5914"/>
                    <a:pt x="1762" y="6635"/>
                    <a:pt x="1865" y="7325"/>
                  </a:cubicBezTo>
                  <a:cubicBezTo>
                    <a:pt x="2010" y="8315"/>
                    <a:pt x="3679" y="11591"/>
                    <a:pt x="3844" y="11993"/>
                  </a:cubicBezTo>
                  <a:cubicBezTo>
                    <a:pt x="3915" y="12168"/>
                    <a:pt x="4102" y="12271"/>
                    <a:pt x="4286" y="12271"/>
                  </a:cubicBezTo>
                  <a:cubicBezTo>
                    <a:pt x="4525" y="12271"/>
                    <a:pt x="4759" y="12097"/>
                    <a:pt x="4730" y="11684"/>
                  </a:cubicBezTo>
                  <a:cubicBezTo>
                    <a:pt x="4688" y="6666"/>
                    <a:pt x="3792" y="4461"/>
                    <a:pt x="3401" y="3534"/>
                  </a:cubicBezTo>
                  <a:cubicBezTo>
                    <a:pt x="3257" y="3101"/>
                    <a:pt x="2948" y="51"/>
                    <a:pt x="2948" y="51"/>
                  </a:cubicBezTo>
                  <a:cubicBezTo>
                    <a:pt x="2763" y="17"/>
                    <a:pt x="2581" y="1"/>
                    <a:pt x="2403"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0"/>
            <p:cNvSpPr/>
            <p:nvPr/>
          </p:nvSpPr>
          <p:spPr>
            <a:xfrm>
              <a:off x="2014050" y="3487875"/>
              <a:ext cx="49925" cy="85175"/>
            </a:xfrm>
            <a:custGeom>
              <a:avLst/>
              <a:gdLst/>
              <a:ahLst/>
              <a:cxnLst/>
              <a:rect l="l" t="t" r="r" b="b"/>
              <a:pathLst>
                <a:path w="1997" h="3407" extrusionOk="0">
                  <a:moveTo>
                    <a:pt x="1227" y="1"/>
                  </a:moveTo>
                  <a:cubicBezTo>
                    <a:pt x="1227" y="1"/>
                    <a:pt x="1010" y="248"/>
                    <a:pt x="670" y="310"/>
                  </a:cubicBezTo>
                  <a:cubicBezTo>
                    <a:pt x="474" y="351"/>
                    <a:pt x="0" y="403"/>
                    <a:pt x="0" y="403"/>
                  </a:cubicBezTo>
                  <a:cubicBezTo>
                    <a:pt x="0" y="403"/>
                    <a:pt x="217" y="1104"/>
                    <a:pt x="258" y="1310"/>
                  </a:cubicBezTo>
                  <a:cubicBezTo>
                    <a:pt x="536" y="2700"/>
                    <a:pt x="515" y="3370"/>
                    <a:pt x="515" y="3370"/>
                  </a:cubicBezTo>
                  <a:cubicBezTo>
                    <a:pt x="515" y="3370"/>
                    <a:pt x="780" y="3407"/>
                    <a:pt x="1078" y="3407"/>
                  </a:cubicBezTo>
                  <a:cubicBezTo>
                    <a:pt x="1504" y="3407"/>
                    <a:pt x="1997" y="3332"/>
                    <a:pt x="1876" y="2968"/>
                  </a:cubicBezTo>
                  <a:cubicBezTo>
                    <a:pt x="1660" y="2350"/>
                    <a:pt x="1247" y="114"/>
                    <a:pt x="1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0"/>
            <p:cNvSpPr/>
            <p:nvPr/>
          </p:nvSpPr>
          <p:spPr>
            <a:xfrm>
              <a:off x="2005800" y="3538275"/>
              <a:ext cx="89675" cy="83900"/>
            </a:xfrm>
            <a:custGeom>
              <a:avLst/>
              <a:gdLst/>
              <a:ahLst/>
              <a:cxnLst/>
              <a:rect l="l" t="t" r="r" b="b"/>
              <a:pathLst>
                <a:path w="3587" h="3356" extrusionOk="0">
                  <a:moveTo>
                    <a:pt x="2097" y="0"/>
                  </a:moveTo>
                  <a:cubicBezTo>
                    <a:pt x="2083" y="0"/>
                    <a:pt x="2067" y="1"/>
                    <a:pt x="2051" y="4"/>
                  </a:cubicBezTo>
                  <a:cubicBezTo>
                    <a:pt x="1536" y="87"/>
                    <a:pt x="1330" y="200"/>
                    <a:pt x="1237" y="716"/>
                  </a:cubicBezTo>
                  <a:cubicBezTo>
                    <a:pt x="1192" y="932"/>
                    <a:pt x="1143" y="1004"/>
                    <a:pt x="1097" y="1004"/>
                  </a:cubicBezTo>
                  <a:cubicBezTo>
                    <a:pt x="1006" y="1004"/>
                    <a:pt x="928" y="716"/>
                    <a:pt x="928" y="716"/>
                  </a:cubicBezTo>
                  <a:cubicBezTo>
                    <a:pt x="928" y="716"/>
                    <a:pt x="893" y="604"/>
                    <a:pt x="835" y="604"/>
                  </a:cubicBezTo>
                  <a:cubicBezTo>
                    <a:pt x="823" y="604"/>
                    <a:pt x="809" y="610"/>
                    <a:pt x="794" y="622"/>
                  </a:cubicBezTo>
                  <a:cubicBezTo>
                    <a:pt x="722" y="684"/>
                    <a:pt x="475" y="1529"/>
                    <a:pt x="423" y="2065"/>
                  </a:cubicBezTo>
                  <a:cubicBezTo>
                    <a:pt x="371" y="2591"/>
                    <a:pt x="1" y="2869"/>
                    <a:pt x="568" y="3178"/>
                  </a:cubicBezTo>
                  <a:cubicBezTo>
                    <a:pt x="793" y="3301"/>
                    <a:pt x="1254" y="3355"/>
                    <a:pt x="1739" y="3355"/>
                  </a:cubicBezTo>
                  <a:cubicBezTo>
                    <a:pt x="2469" y="3355"/>
                    <a:pt x="3256" y="3232"/>
                    <a:pt x="3380" y="3033"/>
                  </a:cubicBezTo>
                  <a:cubicBezTo>
                    <a:pt x="3586" y="2694"/>
                    <a:pt x="3256" y="2261"/>
                    <a:pt x="3061" y="2137"/>
                  </a:cubicBezTo>
                  <a:cubicBezTo>
                    <a:pt x="2505" y="1787"/>
                    <a:pt x="2505" y="1643"/>
                    <a:pt x="2443" y="1128"/>
                  </a:cubicBezTo>
                  <a:cubicBezTo>
                    <a:pt x="2384" y="635"/>
                    <a:pt x="2419" y="0"/>
                    <a:pt x="20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0"/>
            <p:cNvSpPr/>
            <p:nvPr/>
          </p:nvSpPr>
          <p:spPr>
            <a:xfrm>
              <a:off x="2010450" y="3600975"/>
              <a:ext cx="81925" cy="21200"/>
            </a:xfrm>
            <a:custGeom>
              <a:avLst/>
              <a:gdLst/>
              <a:ahLst/>
              <a:cxnLst/>
              <a:rect l="l" t="t" r="r" b="b"/>
              <a:pathLst>
                <a:path w="3277" h="848" extrusionOk="0">
                  <a:moveTo>
                    <a:pt x="124" y="0"/>
                  </a:moveTo>
                  <a:lnTo>
                    <a:pt x="124" y="0"/>
                  </a:lnTo>
                  <a:cubicBezTo>
                    <a:pt x="41" y="268"/>
                    <a:pt x="0" y="464"/>
                    <a:pt x="382" y="670"/>
                  </a:cubicBezTo>
                  <a:cubicBezTo>
                    <a:pt x="607" y="793"/>
                    <a:pt x="1068" y="847"/>
                    <a:pt x="1553" y="847"/>
                  </a:cubicBezTo>
                  <a:cubicBezTo>
                    <a:pt x="2283" y="847"/>
                    <a:pt x="3070" y="724"/>
                    <a:pt x="3194" y="525"/>
                  </a:cubicBezTo>
                  <a:cubicBezTo>
                    <a:pt x="3267" y="402"/>
                    <a:pt x="3277" y="268"/>
                    <a:pt x="3246" y="145"/>
                  </a:cubicBezTo>
                  <a:lnTo>
                    <a:pt x="3246" y="145"/>
                  </a:lnTo>
                  <a:cubicBezTo>
                    <a:pt x="3093" y="224"/>
                    <a:pt x="2583" y="455"/>
                    <a:pt x="1863" y="455"/>
                  </a:cubicBezTo>
                  <a:cubicBezTo>
                    <a:pt x="1367" y="455"/>
                    <a:pt x="771" y="345"/>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0"/>
            <p:cNvSpPr/>
            <p:nvPr/>
          </p:nvSpPr>
          <p:spPr>
            <a:xfrm>
              <a:off x="2042775" y="3586675"/>
              <a:ext cx="31500" cy="6725"/>
            </a:xfrm>
            <a:custGeom>
              <a:avLst/>
              <a:gdLst/>
              <a:ahLst/>
              <a:cxnLst/>
              <a:rect l="l" t="t" r="r" b="b"/>
              <a:pathLst>
                <a:path w="1260" h="269" extrusionOk="0">
                  <a:moveTo>
                    <a:pt x="728" y="0"/>
                  </a:moveTo>
                  <a:cubicBezTo>
                    <a:pt x="571" y="0"/>
                    <a:pt x="416" y="29"/>
                    <a:pt x="273" y="88"/>
                  </a:cubicBezTo>
                  <a:cubicBezTo>
                    <a:pt x="181" y="119"/>
                    <a:pt x="98" y="160"/>
                    <a:pt x="26" y="211"/>
                  </a:cubicBezTo>
                  <a:cubicBezTo>
                    <a:pt x="0" y="229"/>
                    <a:pt x="18" y="268"/>
                    <a:pt x="36" y="268"/>
                  </a:cubicBezTo>
                  <a:cubicBezTo>
                    <a:pt x="40" y="268"/>
                    <a:pt x="43" y="267"/>
                    <a:pt x="46" y="263"/>
                  </a:cubicBezTo>
                  <a:cubicBezTo>
                    <a:pt x="258" y="125"/>
                    <a:pt x="501" y="51"/>
                    <a:pt x="746" y="51"/>
                  </a:cubicBezTo>
                  <a:cubicBezTo>
                    <a:pt x="812" y="51"/>
                    <a:pt x="878" y="56"/>
                    <a:pt x="943" y="67"/>
                  </a:cubicBezTo>
                  <a:cubicBezTo>
                    <a:pt x="1036" y="88"/>
                    <a:pt x="1118" y="108"/>
                    <a:pt x="1200" y="150"/>
                  </a:cubicBezTo>
                  <a:cubicBezTo>
                    <a:pt x="1203" y="151"/>
                    <a:pt x="1206" y="151"/>
                    <a:pt x="1209" y="151"/>
                  </a:cubicBezTo>
                  <a:cubicBezTo>
                    <a:pt x="1237" y="151"/>
                    <a:pt x="1259" y="107"/>
                    <a:pt x="1232" y="98"/>
                  </a:cubicBezTo>
                  <a:cubicBezTo>
                    <a:pt x="1071" y="34"/>
                    <a:pt x="898" y="0"/>
                    <a:pt x="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0"/>
            <p:cNvSpPr/>
            <p:nvPr/>
          </p:nvSpPr>
          <p:spPr>
            <a:xfrm>
              <a:off x="2043325" y="3583075"/>
              <a:ext cx="27325" cy="6500"/>
            </a:xfrm>
            <a:custGeom>
              <a:avLst/>
              <a:gdLst/>
              <a:ahLst/>
              <a:cxnLst/>
              <a:rect l="l" t="t" r="r" b="b"/>
              <a:pathLst>
                <a:path w="1093" h="260" extrusionOk="0">
                  <a:moveTo>
                    <a:pt x="619" y="1"/>
                  </a:moveTo>
                  <a:cubicBezTo>
                    <a:pt x="583" y="1"/>
                    <a:pt x="547" y="2"/>
                    <a:pt x="509" y="5"/>
                  </a:cubicBezTo>
                  <a:cubicBezTo>
                    <a:pt x="334" y="16"/>
                    <a:pt x="148" y="78"/>
                    <a:pt x="24" y="211"/>
                  </a:cubicBezTo>
                  <a:cubicBezTo>
                    <a:pt x="1" y="235"/>
                    <a:pt x="20" y="259"/>
                    <a:pt x="40" y="259"/>
                  </a:cubicBezTo>
                  <a:cubicBezTo>
                    <a:pt x="45" y="259"/>
                    <a:pt x="51" y="257"/>
                    <a:pt x="56" y="252"/>
                  </a:cubicBezTo>
                  <a:cubicBezTo>
                    <a:pt x="169" y="129"/>
                    <a:pt x="334" y="78"/>
                    <a:pt x="489" y="57"/>
                  </a:cubicBezTo>
                  <a:lnTo>
                    <a:pt x="766" y="57"/>
                  </a:lnTo>
                  <a:cubicBezTo>
                    <a:pt x="818" y="57"/>
                    <a:pt x="859" y="57"/>
                    <a:pt x="911" y="67"/>
                  </a:cubicBezTo>
                  <a:lnTo>
                    <a:pt x="983" y="67"/>
                  </a:lnTo>
                  <a:cubicBezTo>
                    <a:pt x="993" y="67"/>
                    <a:pt x="1034" y="67"/>
                    <a:pt x="1034" y="78"/>
                  </a:cubicBezTo>
                  <a:cubicBezTo>
                    <a:pt x="1038" y="90"/>
                    <a:pt x="1049" y="95"/>
                    <a:pt x="1060" y="95"/>
                  </a:cubicBezTo>
                  <a:cubicBezTo>
                    <a:pt x="1076" y="95"/>
                    <a:pt x="1092" y="82"/>
                    <a:pt x="1086" y="57"/>
                  </a:cubicBezTo>
                  <a:cubicBezTo>
                    <a:pt x="1075" y="26"/>
                    <a:pt x="1034" y="16"/>
                    <a:pt x="993" y="16"/>
                  </a:cubicBezTo>
                  <a:cubicBezTo>
                    <a:pt x="942" y="5"/>
                    <a:pt x="880" y="5"/>
                    <a:pt x="828" y="5"/>
                  </a:cubicBezTo>
                  <a:cubicBezTo>
                    <a:pt x="759" y="5"/>
                    <a:pt x="691"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0"/>
            <p:cNvSpPr/>
            <p:nvPr/>
          </p:nvSpPr>
          <p:spPr>
            <a:xfrm>
              <a:off x="2042000" y="3578475"/>
              <a:ext cx="27125" cy="6675"/>
            </a:xfrm>
            <a:custGeom>
              <a:avLst/>
              <a:gdLst/>
              <a:ahLst/>
              <a:cxnLst/>
              <a:rect l="l" t="t" r="r" b="b"/>
              <a:pathLst>
                <a:path w="1085" h="267" extrusionOk="0">
                  <a:moveTo>
                    <a:pt x="760" y="1"/>
                  </a:moveTo>
                  <a:cubicBezTo>
                    <a:pt x="501" y="1"/>
                    <a:pt x="242" y="76"/>
                    <a:pt x="26" y="210"/>
                  </a:cubicBezTo>
                  <a:cubicBezTo>
                    <a:pt x="0" y="227"/>
                    <a:pt x="10" y="266"/>
                    <a:pt x="33" y="266"/>
                  </a:cubicBezTo>
                  <a:cubicBezTo>
                    <a:pt x="37" y="266"/>
                    <a:pt x="42" y="265"/>
                    <a:pt x="47" y="262"/>
                  </a:cubicBezTo>
                  <a:cubicBezTo>
                    <a:pt x="264" y="126"/>
                    <a:pt x="515" y="57"/>
                    <a:pt x="767" y="57"/>
                  </a:cubicBezTo>
                  <a:cubicBezTo>
                    <a:pt x="860" y="57"/>
                    <a:pt x="954" y="67"/>
                    <a:pt x="1046" y="86"/>
                  </a:cubicBezTo>
                  <a:cubicBezTo>
                    <a:pt x="1049" y="87"/>
                    <a:pt x="1052" y="87"/>
                    <a:pt x="1054" y="87"/>
                  </a:cubicBezTo>
                  <a:cubicBezTo>
                    <a:pt x="1079" y="87"/>
                    <a:pt x="1084" y="44"/>
                    <a:pt x="1057" y="35"/>
                  </a:cubicBezTo>
                  <a:cubicBezTo>
                    <a:pt x="960" y="12"/>
                    <a:pt x="860" y="1"/>
                    <a:pt x="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0"/>
            <p:cNvSpPr/>
            <p:nvPr/>
          </p:nvSpPr>
          <p:spPr>
            <a:xfrm>
              <a:off x="2039375" y="3573675"/>
              <a:ext cx="26125" cy="7375"/>
            </a:xfrm>
            <a:custGeom>
              <a:avLst/>
              <a:gdLst/>
              <a:ahLst/>
              <a:cxnLst/>
              <a:rect l="l" t="t" r="r" b="b"/>
              <a:pathLst>
                <a:path w="1045" h="295" extrusionOk="0">
                  <a:moveTo>
                    <a:pt x="783" y="1"/>
                  </a:moveTo>
                  <a:cubicBezTo>
                    <a:pt x="513" y="1"/>
                    <a:pt x="243" y="86"/>
                    <a:pt x="18" y="247"/>
                  </a:cubicBezTo>
                  <a:cubicBezTo>
                    <a:pt x="1" y="264"/>
                    <a:pt x="11" y="294"/>
                    <a:pt x="32" y="294"/>
                  </a:cubicBezTo>
                  <a:cubicBezTo>
                    <a:pt x="37" y="294"/>
                    <a:pt x="43" y="293"/>
                    <a:pt x="49" y="289"/>
                  </a:cubicBezTo>
                  <a:cubicBezTo>
                    <a:pt x="258" y="136"/>
                    <a:pt x="517" y="52"/>
                    <a:pt x="778" y="52"/>
                  </a:cubicBezTo>
                  <a:cubicBezTo>
                    <a:pt x="851" y="52"/>
                    <a:pt x="925" y="58"/>
                    <a:pt x="997" y="72"/>
                  </a:cubicBezTo>
                  <a:cubicBezTo>
                    <a:pt x="1000" y="73"/>
                    <a:pt x="1002" y="73"/>
                    <a:pt x="1005" y="73"/>
                  </a:cubicBezTo>
                  <a:cubicBezTo>
                    <a:pt x="1031" y="73"/>
                    <a:pt x="1044" y="30"/>
                    <a:pt x="1007" y="21"/>
                  </a:cubicBezTo>
                  <a:cubicBezTo>
                    <a:pt x="933" y="7"/>
                    <a:pt x="858" y="1"/>
                    <a:pt x="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0"/>
            <p:cNvSpPr/>
            <p:nvPr/>
          </p:nvSpPr>
          <p:spPr>
            <a:xfrm>
              <a:off x="2029500" y="3571350"/>
              <a:ext cx="51550" cy="15225"/>
            </a:xfrm>
            <a:custGeom>
              <a:avLst/>
              <a:gdLst/>
              <a:ahLst/>
              <a:cxnLst/>
              <a:rect l="l" t="t" r="r" b="b"/>
              <a:pathLst>
                <a:path w="2062" h="609" extrusionOk="0">
                  <a:moveTo>
                    <a:pt x="1171" y="54"/>
                  </a:moveTo>
                  <a:cubicBezTo>
                    <a:pt x="1191" y="54"/>
                    <a:pt x="1211" y="62"/>
                    <a:pt x="1227" y="82"/>
                  </a:cubicBezTo>
                  <a:cubicBezTo>
                    <a:pt x="1230" y="86"/>
                    <a:pt x="1232" y="89"/>
                    <a:pt x="1233" y="93"/>
                  </a:cubicBezTo>
                  <a:lnTo>
                    <a:pt x="1233" y="93"/>
                  </a:lnTo>
                  <a:cubicBezTo>
                    <a:pt x="1222" y="95"/>
                    <a:pt x="1210" y="96"/>
                    <a:pt x="1199" y="98"/>
                  </a:cubicBezTo>
                  <a:lnTo>
                    <a:pt x="1199" y="98"/>
                  </a:lnTo>
                  <a:cubicBezTo>
                    <a:pt x="1188" y="80"/>
                    <a:pt x="1170" y="65"/>
                    <a:pt x="1148" y="57"/>
                  </a:cubicBezTo>
                  <a:lnTo>
                    <a:pt x="1148" y="57"/>
                  </a:lnTo>
                  <a:cubicBezTo>
                    <a:pt x="1156" y="55"/>
                    <a:pt x="1163" y="54"/>
                    <a:pt x="1171" y="54"/>
                  </a:cubicBezTo>
                  <a:close/>
                  <a:moveTo>
                    <a:pt x="1119" y="109"/>
                  </a:moveTo>
                  <a:cubicBezTo>
                    <a:pt x="1121" y="109"/>
                    <a:pt x="1124" y="109"/>
                    <a:pt x="1126" y="110"/>
                  </a:cubicBezTo>
                  <a:lnTo>
                    <a:pt x="1126" y="110"/>
                  </a:lnTo>
                  <a:cubicBezTo>
                    <a:pt x="1125" y="111"/>
                    <a:pt x="1123" y="112"/>
                    <a:pt x="1122" y="113"/>
                  </a:cubicBezTo>
                  <a:lnTo>
                    <a:pt x="1122" y="113"/>
                  </a:lnTo>
                  <a:cubicBezTo>
                    <a:pt x="1119" y="112"/>
                    <a:pt x="1115" y="111"/>
                    <a:pt x="1112" y="110"/>
                  </a:cubicBezTo>
                  <a:lnTo>
                    <a:pt x="1112" y="110"/>
                  </a:lnTo>
                  <a:cubicBezTo>
                    <a:pt x="1114" y="109"/>
                    <a:pt x="1117" y="109"/>
                    <a:pt x="1119" y="109"/>
                  </a:cubicBezTo>
                  <a:close/>
                  <a:moveTo>
                    <a:pt x="1389" y="141"/>
                  </a:moveTo>
                  <a:cubicBezTo>
                    <a:pt x="1477" y="141"/>
                    <a:pt x="1564" y="148"/>
                    <a:pt x="1649" y="165"/>
                  </a:cubicBezTo>
                  <a:cubicBezTo>
                    <a:pt x="1722" y="186"/>
                    <a:pt x="1804" y="206"/>
                    <a:pt x="1876" y="237"/>
                  </a:cubicBezTo>
                  <a:cubicBezTo>
                    <a:pt x="1907" y="247"/>
                    <a:pt x="1938" y="268"/>
                    <a:pt x="1969" y="289"/>
                  </a:cubicBezTo>
                  <a:cubicBezTo>
                    <a:pt x="1989" y="299"/>
                    <a:pt x="2020" y="330"/>
                    <a:pt x="1989" y="350"/>
                  </a:cubicBezTo>
                  <a:cubicBezTo>
                    <a:pt x="1958" y="371"/>
                    <a:pt x="1917" y="371"/>
                    <a:pt x="1886" y="371"/>
                  </a:cubicBezTo>
                  <a:cubicBezTo>
                    <a:pt x="1866" y="376"/>
                    <a:pt x="1845" y="379"/>
                    <a:pt x="1825" y="379"/>
                  </a:cubicBezTo>
                  <a:cubicBezTo>
                    <a:pt x="1804" y="379"/>
                    <a:pt x="1783" y="376"/>
                    <a:pt x="1763" y="371"/>
                  </a:cubicBezTo>
                  <a:cubicBezTo>
                    <a:pt x="1690" y="361"/>
                    <a:pt x="1608" y="330"/>
                    <a:pt x="1536" y="299"/>
                  </a:cubicBezTo>
                  <a:cubicBezTo>
                    <a:pt x="1433" y="258"/>
                    <a:pt x="1340" y="208"/>
                    <a:pt x="1244" y="164"/>
                  </a:cubicBezTo>
                  <a:lnTo>
                    <a:pt x="1244" y="164"/>
                  </a:lnTo>
                  <a:cubicBezTo>
                    <a:pt x="1252" y="159"/>
                    <a:pt x="1259" y="153"/>
                    <a:pt x="1265" y="146"/>
                  </a:cubicBezTo>
                  <a:lnTo>
                    <a:pt x="1265" y="146"/>
                  </a:lnTo>
                  <a:cubicBezTo>
                    <a:pt x="1306" y="142"/>
                    <a:pt x="1347" y="141"/>
                    <a:pt x="1389" y="141"/>
                  </a:cubicBezTo>
                  <a:close/>
                  <a:moveTo>
                    <a:pt x="679" y="82"/>
                  </a:moveTo>
                  <a:cubicBezTo>
                    <a:pt x="799" y="82"/>
                    <a:pt x="922" y="103"/>
                    <a:pt x="1039" y="138"/>
                  </a:cubicBezTo>
                  <a:lnTo>
                    <a:pt x="1039" y="138"/>
                  </a:lnTo>
                  <a:cubicBezTo>
                    <a:pt x="1039" y="143"/>
                    <a:pt x="1040" y="149"/>
                    <a:pt x="1042" y="155"/>
                  </a:cubicBezTo>
                  <a:cubicBezTo>
                    <a:pt x="1044" y="163"/>
                    <a:pt x="1048" y="170"/>
                    <a:pt x="1053" y="177"/>
                  </a:cubicBezTo>
                  <a:lnTo>
                    <a:pt x="1053" y="177"/>
                  </a:lnTo>
                  <a:cubicBezTo>
                    <a:pt x="966" y="261"/>
                    <a:pt x="887" y="349"/>
                    <a:pt x="784" y="412"/>
                  </a:cubicBezTo>
                  <a:cubicBezTo>
                    <a:pt x="660" y="495"/>
                    <a:pt x="516" y="547"/>
                    <a:pt x="371" y="556"/>
                  </a:cubicBezTo>
                  <a:cubicBezTo>
                    <a:pt x="268" y="556"/>
                    <a:pt x="83" y="547"/>
                    <a:pt x="83" y="412"/>
                  </a:cubicBezTo>
                  <a:cubicBezTo>
                    <a:pt x="83" y="340"/>
                    <a:pt x="145" y="279"/>
                    <a:pt x="197" y="237"/>
                  </a:cubicBezTo>
                  <a:cubicBezTo>
                    <a:pt x="248" y="186"/>
                    <a:pt x="310" y="155"/>
                    <a:pt x="371" y="134"/>
                  </a:cubicBezTo>
                  <a:cubicBezTo>
                    <a:pt x="469" y="98"/>
                    <a:pt x="573" y="82"/>
                    <a:pt x="679" y="82"/>
                  </a:cubicBezTo>
                  <a:close/>
                  <a:moveTo>
                    <a:pt x="1165" y="0"/>
                  </a:moveTo>
                  <a:cubicBezTo>
                    <a:pt x="1114" y="0"/>
                    <a:pt x="1063" y="37"/>
                    <a:pt x="1045" y="87"/>
                  </a:cubicBezTo>
                  <a:lnTo>
                    <a:pt x="1045" y="87"/>
                  </a:lnTo>
                  <a:cubicBezTo>
                    <a:pt x="913" y="48"/>
                    <a:pt x="767" y="31"/>
                    <a:pt x="629" y="31"/>
                  </a:cubicBezTo>
                  <a:cubicBezTo>
                    <a:pt x="495" y="41"/>
                    <a:pt x="362" y="62"/>
                    <a:pt x="248" y="134"/>
                  </a:cubicBezTo>
                  <a:cubicBezTo>
                    <a:pt x="135" y="196"/>
                    <a:pt x="0" y="309"/>
                    <a:pt x="32" y="444"/>
                  </a:cubicBezTo>
                  <a:cubicBezTo>
                    <a:pt x="62" y="567"/>
                    <a:pt x="207" y="608"/>
                    <a:pt x="310" y="608"/>
                  </a:cubicBezTo>
                  <a:cubicBezTo>
                    <a:pt x="474" y="608"/>
                    <a:pt x="639" y="567"/>
                    <a:pt x="784" y="485"/>
                  </a:cubicBezTo>
                  <a:cubicBezTo>
                    <a:pt x="900" y="410"/>
                    <a:pt x="996" y="302"/>
                    <a:pt x="1099" y="209"/>
                  </a:cubicBezTo>
                  <a:lnTo>
                    <a:pt x="1099" y="209"/>
                  </a:lnTo>
                  <a:cubicBezTo>
                    <a:pt x="1108" y="212"/>
                    <a:pt x="1117" y="213"/>
                    <a:pt x="1126" y="213"/>
                  </a:cubicBezTo>
                  <a:cubicBezTo>
                    <a:pt x="1147" y="213"/>
                    <a:pt x="1168" y="206"/>
                    <a:pt x="1184" y="189"/>
                  </a:cubicBezTo>
                  <a:lnTo>
                    <a:pt x="1184" y="189"/>
                  </a:lnTo>
                  <a:cubicBezTo>
                    <a:pt x="1206" y="198"/>
                    <a:pt x="1227" y="207"/>
                    <a:pt x="1248" y="217"/>
                  </a:cubicBezTo>
                  <a:cubicBezTo>
                    <a:pt x="1381" y="289"/>
                    <a:pt x="1525" y="371"/>
                    <a:pt x="1680" y="412"/>
                  </a:cubicBezTo>
                  <a:cubicBezTo>
                    <a:pt x="1731" y="420"/>
                    <a:pt x="1788" y="427"/>
                    <a:pt x="1842" y="427"/>
                  </a:cubicBezTo>
                  <a:cubicBezTo>
                    <a:pt x="1864" y="427"/>
                    <a:pt x="1886" y="426"/>
                    <a:pt x="1907" y="423"/>
                  </a:cubicBezTo>
                  <a:cubicBezTo>
                    <a:pt x="1958" y="423"/>
                    <a:pt x="2061" y="412"/>
                    <a:pt x="2061" y="340"/>
                  </a:cubicBezTo>
                  <a:cubicBezTo>
                    <a:pt x="2061" y="268"/>
                    <a:pt x="1979" y="227"/>
                    <a:pt x="1917" y="196"/>
                  </a:cubicBezTo>
                  <a:cubicBezTo>
                    <a:pt x="1845" y="165"/>
                    <a:pt x="1763" y="134"/>
                    <a:pt x="1680" y="124"/>
                  </a:cubicBezTo>
                  <a:cubicBezTo>
                    <a:pt x="1581" y="99"/>
                    <a:pt x="1477" y="85"/>
                    <a:pt x="1372" y="85"/>
                  </a:cubicBezTo>
                  <a:cubicBezTo>
                    <a:pt x="1343" y="85"/>
                    <a:pt x="1314" y="86"/>
                    <a:pt x="1285" y="88"/>
                  </a:cubicBezTo>
                  <a:lnTo>
                    <a:pt x="1285" y="88"/>
                  </a:lnTo>
                  <a:cubicBezTo>
                    <a:pt x="1282" y="36"/>
                    <a:pt x="1216" y="0"/>
                    <a:pt x="1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0"/>
            <p:cNvSpPr/>
            <p:nvPr/>
          </p:nvSpPr>
          <p:spPr>
            <a:xfrm>
              <a:off x="2057825" y="3573725"/>
              <a:ext cx="13100" cy="21900"/>
            </a:xfrm>
            <a:custGeom>
              <a:avLst/>
              <a:gdLst/>
              <a:ahLst/>
              <a:cxnLst/>
              <a:rect l="l" t="t" r="r" b="b"/>
              <a:pathLst>
                <a:path w="524" h="876" extrusionOk="0">
                  <a:moveTo>
                    <a:pt x="36" y="1"/>
                  </a:moveTo>
                  <a:cubicBezTo>
                    <a:pt x="26" y="1"/>
                    <a:pt x="15" y="6"/>
                    <a:pt x="12" y="19"/>
                  </a:cubicBezTo>
                  <a:cubicBezTo>
                    <a:pt x="1" y="111"/>
                    <a:pt x="21" y="194"/>
                    <a:pt x="53" y="276"/>
                  </a:cubicBezTo>
                  <a:cubicBezTo>
                    <a:pt x="73" y="369"/>
                    <a:pt x="104" y="452"/>
                    <a:pt x="145" y="523"/>
                  </a:cubicBezTo>
                  <a:cubicBezTo>
                    <a:pt x="218" y="668"/>
                    <a:pt x="331" y="791"/>
                    <a:pt x="475" y="874"/>
                  </a:cubicBezTo>
                  <a:cubicBezTo>
                    <a:pt x="478" y="875"/>
                    <a:pt x="482" y="875"/>
                    <a:pt x="485" y="875"/>
                  </a:cubicBezTo>
                  <a:cubicBezTo>
                    <a:pt x="510" y="875"/>
                    <a:pt x="523" y="841"/>
                    <a:pt x="495" y="822"/>
                  </a:cubicBezTo>
                  <a:cubicBezTo>
                    <a:pt x="372" y="750"/>
                    <a:pt x="269" y="637"/>
                    <a:pt x="197" y="503"/>
                  </a:cubicBezTo>
                  <a:cubicBezTo>
                    <a:pt x="166" y="441"/>
                    <a:pt x="135" y="358"/>
                    <a:pt x="115" y="287"/>
                  </a:cubicBezTo>
                  <a:cubicBezTo>
                    <a:pt x="83" y="204"/>
                    <a:pt x="53" y="122"/>
                    <a:pt x="63" y="39"/>
                  </a:cubicBezTo>
                  <a:cubicBezTo>
                    <a:pt x="69" y="14"/>
                    <a:pt x="53" y="1"/>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0"/>
            <p:cNvSpPr/>
            <p:nvPr/>
          </p:nvSpPr>
          <p:spPr>
            <a:xfrm>
              <a:off x="2041475" y="3574250"/>
              <a:ext cx="16275" cy="24300"/>
            </a:xfrm>
            <a:custGeom>
              <a:avLst/>
              <a:gdLst/>
              <a:ahLst/>
              <a:cxnLst/>
              <a:rect l="l" t="t" r="r" b="b"/>
              <a:pathLst>
                <a:path w="651" h="972" extrusionOk="0">
                  <a:moveTo>
                    <a:pt x="618" y="0"/>
                  </a:moveTo>
                  <a:cubicBezTo>
                    <a:pt x="608" y="0"/>
                    <a:pt x="597" y="6"/>
                    <a:pt x="593" y="18"/>
                  </a:cubicBezTo>
                  <a:cubicBezTo>
                    <a:pt x="501" y="369"/>
                    <a:pt x="377" y="760"/>
                    <a:pt x="27" y="925"/>
                  </a:cubicBezTo>
                  <a:cubicBezTo>
                    <a:pt x="1" y="933"/>
                    <a:pt x="11" y="971"/>
                    <a:pt x="33" y="971"/>
                  </a:cubicBezTo>
                  <a:cubicBezTo>
                    <a:pt x="37" y="971"/>
                    <a:pt x="42" y="970"/>
                    <a:pt x="47" y="966"/>
                  </a:cubicBezTo>
                  <a:cubicBezTo>
                    <a:pt x="325" y="843"/>
                    <a:pt x="480" y="575"/>
                    <a:pt x="563" y="296"/>
                  </a:cubicBezTo>
                  <a:cubicBezTo>
                    <a:pt x="593" y="214"/>
                    <a:pt x="624" y="121"/>
                    <a:pt x="645" y="39"/>
                  </a:cubicBezTo>
                  <a:cubicBezTo>
                    <a:pt x="651" y="14"/>
                    <a:pt x="635" y="0"/>
                    <a:pt x="6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0"/>
            <p:cNvSpPr/>
            <p:nvPr/>
          </p:nvSpPr>
          <p:spPr>
            <a:xfrm>
              <a:off x="2018175" y="3574950"/>
              <a:ext cx="10325" cy="16350"/>
            </a:xfrm>
            <a:custGeom>
              <a:avLst/>
              <a:gdLst/>
              <a:ahLst/>
              <a:cxnLst/>
              <a:rect l="l" t="t" r="r" b="b"/>
              <a:pathLst>
                <a:path w="413" h="654" extrusionOk="0">
                  <a:moveTo>
                    <a:pt x="124" y="0"/>
                  </a:moveTo>
                  <a:cubicBezTo>
                    <a:pt x="62" y="73"/>
                    <a:pt x="73" y="300"/>
                    <a:pt x="41" y="392"/>
                  </a:cubicBezTo>
                  <a:cubicBezTo>
                    <a:pt x="21" y="454"/>
                    <a:pt x="0" y="515"/>
                    <a:pt x="0" y="577"/>
                  </a:cubicBezTo>
                  <a:cubicBezTo>
                    <a:pt x="0" y="609"/>
                    <a:pt x="11" y="629"/>
                    <a:pt x="31" y="650"/>
                  </a:cubicBezTo>
                  <a:lnTo>
                    <a:pt x="83" y="650"/>
                  </a:lnTo>
                  <a:cubicBezTo>
                    <a:pt x="101" y="653"/>
                    <a:pt x="118" y="654"/>
                    <a:pt x="134" y="654"/>
                  </a:cubicBezTo>
                  <a:cubicBezTo>
                    <a:pt x="175" y="654"/>
                    <a:pt x="214" y="647"/>
                    <a:pt x="258" y="639"/>
                  </a:cubicBezTo>
                  <a:cubicBezTo>
                    <a:pt x="309" y="629"/>
                    <a:pt x="371" y="609"/>
                    <a:pt x="392" y="557"/>
                  </a:cubicBezTo>
                  <a:cubicBezTo>
                    <a:pt x="412" y="506"/>
                    <a:pt x="382" y="454"/>
                    <a:pt x="361" y="403"/>
                  </a:cubicBezTo>
                  <a:cubicBezTo>
                    <a:pt x="279" y="268"/>
                    <a:pt x="206" y="135"/>
                    <a:pt x="1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0"/>
            <p:cNvSpPr/>
            <p:nvPr/>
          </p:nvSpPr>
          <p:spPr>
            <a:xfrm>
              <a:off x="1756500" y="3217175"/>
              <a:ext cx="119250" cy="306775"/>
            </a:xfrm>
            <a:custGeom>
              <a:avLst/>
              <a:gdLst/>
              <a:ahLst/>
              <a:cxnLst/>
              <a:rect l="l" t="t" r="r" b="b"/>
              <a:pathLst>
                <a:path w="4770" h="12271" extrusionOk="0">
                  <a:moveTo>
                    <a:pt x="2358" y="1"/>
                  </a:moveTo>
                  <a:cubicBezTo>
                    <a:pt x="2179" y="1"/>
                    <a:pt x="1997" y="17"/>
                    <a:pt x="1812" y="51"/>
                  </a:cubicBezTo>
                  <a:cubicBezTo>
                    <a:pt x="1812" y="51"/>
                    <a:pt x="1503" y="3101"/>
                    <a:pt x="1359" y="3534"/>
                  </a:cubicBezTo>
                  <a:cubicBezTo>
                    <a:pt x="978" y="4461"/>
                    <a:pt x="81" y="6666"/>
                    <a:pt x="30" y="11684"/>
                  </a:cubicBezTo>
                  <a:cubicBezTo>
                    <a:pt x="1" y="12097"/>
                    <a:pt x="235" y="12271"/>
                    <a:pt x="475" y="12271"/>
                  </a:cubicBezTo>
                  <a:cubicBezTo>
                    <a:pt x="661" y="12271"/>
                    <a:pt x="850" y="12168"/>
                    <a:pt x="926" y="11993"/>
                  </a:cubicBezTo>
                  <a:cubicBezTo>
                    <a:pt x="1091" y="11591"/>
                    <a:pt x="2760" y="8315"/>
                    <a:pt x="2904" y="7325"/>
                  </a:cubicBezTo>
                  <a:cubicBezTo>
                    <a:pt x="3007" y="6635"/>
                    <a:pt x="3193" y="5914"/>
                    <a:pt x="3224" y="5358"/>
                  </a:cubicBezTo>
                  <a:cubicBezTo>
                    <a:pt x="3245" y="4811"/>
                    <a:pt x="3358" y="4286"/>
                    <a:pt x="3584" y="3792"/>
                  </a:cubicBezTo>
                  <a:cubicBezTo>
                    <a:pt x="4017" y="2854"/>
                    <a:pt x="4625" y="1504"/>
                    <a:pt x="4770" y="958"/>
                  </a:cubicBezTo>
                  <a:cubicBezTo>
                    <a:pt x="4154" y="447"/>
                    <a:pt x="3305" y="1"/>
                    <a:pt x="2358"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0"/>
            <p:cNvSpPr/>
            <p:nvPr/>
          </p:nvSpPr>
          <p:spPr>
            <a:xfrm>
              <a:off x="1738325" y="3487875"/>
              <a:ext cx="49850" cy="85175"/>
            </a:xfrm>
            <a:custGeom>
              <a:avLst/>
              <a:gdLst/>
              <a:ahLst/>
              <a:cxnLst/>
              <a:rect l="l" t="t" r="r" b="b"/>
              <a:pathLst>
                <a:path w="1994" h="3407" extrusionOk="0">
                  <a:moveTo>
                    <a:pt x="767" y="1"/>
                  </a:moveTo>
                  <a:cubicBezTo>
                    <a:pt x="746" y="114"/>
                    <a:pt x="345" y="2350"/>
                    <a:pt x="128" y="2968"/>
                  </a:cubicBezTo>
                  <a:cubicBezTo>
                    <a:pt x="1" y="3332"/>
                    <a:pt x="495" y="3407"/>
                    <a:pt x="923" y="3407"/>
                  </a:cubicBezTo>
                  <a:cubicBezTo>
                    <a:pt x="1221" y="3407"/>
                    <a:pt x="1488" y="3370"/>
                    <a:pt x="1488" y="3370"/>
                  </a:cubicBezTo>
                  <a:cubicBezTo>
                    <a:pt x="1488" y="3370"/>
                    <a:pt x="1468" y="2700"/>
                    <a:pt x="1735" y="1310"/>
                  </a:cubicBezTo>
                  <a:cubicBezTo>
                    <a:pt x="1777" y="1104"/>
                    <a:pt x="1993" y="403"/>
                    <a:pt x="1993" y="403"/>
                  </a:cubicBezTo>
                  <a:cubicBezTo>
                    <a:pt x="1993" y="403"/>
                    <a:pt x="1529" y="351"/>
                    <a:pt x="1334" y="310"/>
                  </a:cubicBezTo>
                  <a:cubicBezTo>
                    <a:pt x="994" y="248"/>
                    <a:pt x="767" y="1"/>
                    <a:pt x="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0"/>
            <p:cNvSpPr/>
            <p:nvPr/>
          </p:nvSpPr>
          <p:spPr>
            <a:xfrm>
              <a:off x="1707000" y="3538275"/>
              <a:ext cx="89425" cy="83900"/>
            </a:xfrm>
            <a:custGeom>
              <a:avLst/>
              <a:gdLst/>
              <a:ahLst/>
              <a:cxnLst/>
              <a:rect l="l" t="t" r="r" b="b"/>
              <a:pathLst>
                <a:path w="3577" h="3356" extrusionOk="0">
                  <a:moveTo>
                    <a:pt x="1490" y="0"/>
                  </a:moveTo>
                  <a:cubicBezTo>
                    <a:pt x="1168" y="0"/>
                    <a:pt x="1204" y="635"/>
                    <a:pt x="1144" y="1128"/>
                  </a:cubicBezTo>
                  <a:cubicBezTo>
                    <a:pt x="1072" y="1643"/>
                    <a:pt x="1083" y="1787"/>
                    <a:pt x="526" y="2137"/>
                  </a:cubicBezTo>
                  <a:cubicBezTo>
                    <a:pt x="320" y="2261"/>
                    <a:pt x="0" y="2694"/>
                    <a:pt x="197" y="3033"/>
                  </a:cubicBezTo>
                  <a:cubicBezTo>
                    <a:pt x="320" y="3232"/>
                    <a:pt x="1111" y="3355"/>
                    <a:pt x="1842" y="3355"/>
                  </a:cubicBezTo>
                  <a:cubicBezTo>
                    <a:pt x="2328" y="3355"/>
                    <a:pt x="2787" y="3301"/>
                    <a:pt x="3009" y="3178"/>
                  </a:cubicBezTo>
                  <a:cubicBezTo>
                    <a:pt x="3576" y="2869"/>
                    <a:pt x="3215" y="2591"/>
                    <a:pt x="3164" y="2065"/>
                  </a:cubicBezTo>
                  <a:cubicBezTo>
                    <a:pt x="3112" y="1529"/>
                    <a:pt x="2855" y="684"/>
                    <a:pt x="2782" y="622"/>
                  </a:cubicBezTo>
                  <a:cubicBezTo>
                    <a:pt x="2770" y="610"/>
                    <a:pt x="2757" y="604"/>
                    <a:pt x="2746" y="604"/>
                  </a:cubicBezTo>
                  <a:cubicBezTo>
                    <a:pt x="2694" y="604"/>
                    <a:pt x="2659" y="716"/>
                    <a:pt x="2659" y="716"/>
                  </a:cubicBezTo>
                  <a:cubicBezTo>
                    <a:pt x="2659" y="716"/>
                    <a:pt x="2576" y="1004"/>
                    <a:pt x="2485" y="1004"/>
                  </a:cubicBezTo>
                  <a:cubicBezTo>
                    <a:pt x="2439" y="1004"/>
                    <a:pt x="2391" y="932"/>
                    <a:pt x="2350" y="716"/>
                  </a:cubicBezTo>
                  <a:cubicBezTo>
                    <a:pt x="2247" y="200"/>
                    <a:pt x="2040" y="87"/>
                    <a:pt x="1536" y="4"/>
                  </a:cubicBezTo>
                  <a:cubicBezTo>
                    <a:pt x="1520" y="1"/>
                    <a:pt x="1505" y="0"/>
                    <a:pt x="1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0"/>
            <p:cNvSpPr/>
            <p:nvPr/>
          </p:nvSpPr>
          <p:spPr>
            <a:xfrm>
              <a:off x="1710075" y="3600975"/>
              <a:ext cx="81700" cy="21200"/>
            </a:xfrm>
            <a:custGeom>
              <a:avLst/>
              <a:gdLst/>
              <a:ahLst/>
              <a:cxnLst/>
              <a:rect l="l" t="t" r="r" b="b"/>
              <a:pathLst>
                <a:path w="3268" h="848" extrusionOk="0">
                  <a:moveTo>
                    <a:pt x="3144" y="0"/>
                  </a:moveTo>
                  <a:lnTo>
                    <a:pt x="3144" y="0"/>
                  </a:lnTo>
                  <a:cubicBezTo>
                    <a:pt x="2497" y="345"/>
                    <a:pt x="1901" y="455"/>
                    <a:pt x="1405" y="455"/>
                  </a:cubicBezTo>
                  <a:cubicBezTo>
                    <a:pt x="686" y="455"/>
                    <a:pt x="179" y="224"/>
                    <a:pt x="32" y="145"/>
                  </a:cubicBezTo>
                  <a:lnTo>
                    <a:pt x="32" y="145"/>
                  </a:lnTo>
                  <a:cubicBezTo>
                    <a:pt x="1" y="268"/>
                    <a:pt x="1" y="402"/>
                    <a:pt x="74" y="525"/>
                  </a:cubicBezTo>
                  <a:cubicBezTo>
                    <a:pt x="197" y="724"/>
                    <a:pt x="988" y="847"/>
                    <a:pt x="1719" y="847"/>
                  </a:cubicBezTo>
                  <a:cubicBezTo>
                    <a:pt x="2205" y="847"/>
                    <a:pt x="2664" y="793"/>
                    <a:pt x="2886" y="670"/>
                  </a:cubicBezTo>
                  <a:cubicBezTo>
                    <a:pt x="3268" y="464"/>
                    <a:pt x="3226" y="268"/>
                    <a:pt x="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0"/>
            <p:cNvSpPr/>
            <p:nvPr/>
          </p:nvSpPr>
          <p:spPr>
            <a:xfrm>
              <a:off x="1728200" y="3586625"/>
              <a:ext cx="31275" cy="6775"/>
            </a:xfrm>
            <a:custGeom>
              <a:avLst/>
              <a:gdLst/>
              <a:ahLst/>
              <a:cxnLst/>
              <a:rect l="l" t="t" r="r" b="b"/>
              <a:pathLst>
                <a:path w="1251" h="271" extrusionOk="0">
                  <a:moveTo>
                    <a:pt x="510" y="0"/>
                  </a:moveTo>
                  <a:cubicBezTo>
                    <a:pt x="435" y="0"/>
                    <a:pt x="360" y="6"/>
                    <a:pt x="286" y="18"/>
                  </a:cubicBezTo>
                  <a:cubicBezTo>
                    <a:pt x="203" y="39"/>
                    <a:pt x="111" y="69"/>
                    <a:pt x="29" y="100"/>
                  </a:cubicBezTo>
                  <a:cubicBezTo>
                    <a:pt x="0" y="109"/>
                    <a:pt x="14" y="153"/>
                    <a:pt x="41" y="153"/>
                  </a:cubicBezTo>
                  <a:cubicBezTo>
                    <a:pt x="43" y="153"/>
                    <a:pt x="46" y="153"/>
                    <a:pt x="49" y="152"/>
                  </a:cubicBezTo>
                  <a:cubicBezTo>
                    <a:pt x="196" y="88"/>
                    <a:pt x="357" y="58"/>
                    <a:pt x="517" y="58"/>
                  </a:cubicBezTo>
                  <a:cubicBezTo>
                    <a:pt x="671" y="58"/>
                    <a:pt x="825" y="86"/>
                    <a:pt x="966" y="142"/>
                  </a:cubicBezTo>
                  <a:cubicBezTo>
                    <a:pt x="1048" y="172"/>
                    <a:pt x="1131" y="213"/>
                    <a:pt x="1203" y="265"/>
                  </a:cubicBezTo>
                  <a:cubicBezTo>
                    <a:pt x="1208" y="269"/>
                    <a:pt x="1213" y="270"/>
                    <a:pt x="1217" y="270"/>
                  </a:cubicBezTo>
                  <a:cubicBezTo>
                    <a:pt x="1239" y="270"/>
                    <a:pt x="1251" y="231"/>
                    <a:pt x="1234" y="213"/>
                  </a:cubicBezTo>
                  <a:cubicBezTo>
                    <a:pt x="1019" y="70"/>
                    <a:pt x="766"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0"/>
            <p:cNvSpPr/>
            <p:nvPr/>
          </p:nvSpPr>
          <p:spPr>
            <a:xfrm>
              <a:off x="1731675" y="3583075"/>
              <a:ext cx="27250" cy="6500"/>
            </a:xfrm>
            <a:custGeom>
              <a:avLst/>
              <a:gdLst/>
              <a:ahLst/>
              <a:cxnLst/>
              <a:rect l="l" t="t" r="r" b="b"/>
              <a:pathLst>
                <a:path w="1090" h="260" extrusionOk="0">
                  <a:moveTo>
                    <a:pt x="476" y="1"/>
                  </a:moveTo>
                  <a:cubicBezTo>
                    <a:pt x="408" y="1"/>
                    <a:pt x="339" y="5"/>
                    <a:pt x="270" y="5"/>
                  </a:cubicBezTo>
                  <a:cubicBezTo>
                    <a:pt x="209" y="5"/>
                    <a:pt x="157" y="5"/>
                    <a:pt x="96" y="16"/>
                  </a:cubicBezTo>
                  <a:cubicBezTo>
                    <a:pt x="64" y="16"/>
                    <a:pt x="23" y="26"/>
                    <a:pt x="13" y="57"/>
                  </a:cubicBezTo>
                  <a:cubicBezTo>
                    <a:pt x="1" y="82"/>
                    <a:pt x="15" y="95"/>
                    <a:pt x="32" y="95"/>
                  </a:cubicBezTo>
                  <a:cubicBezTo>
                    <a:pt x="43" y="95"/>
                    <a:pt x="56" y="90"/>
                    <a:pt x="64" y="78"/>
                  </a:cubicBezTo>
                  <a:cubicBezTo>
                    <a:pt x="64" y="67"/>
                    <a:pt x="106" y="67"/>
                    <a:pt x="106" y="67"/>
                  </a:cubicBezTo>
                  <a:lnTo>
                    <a:pt x="188" y="67"/>
                  </a:lnTo>
                  <a:cubicBezTo>
                    <a:pt x="229" y="57"/>
                    <a:pt x="281" y="57"/>
                    <a:pt x="332" y="57"/>
                  </a:cubicBezTo>
                  <a:lnTo>
                    <a:pt x="600" y="57"/>
                  </a:lnTo>
                  <a:cubicBezTo>
                    <a:pt x="765" y="78"/>
                    <a:pt x="920" y="129"/>
                    <a:pt x="1033" y="252"/>
                  </a:cubicBezTo>
                  <a:cubicBezTo>
                    <a:pt x="1040" y="257"/>
                    <a:pt x="1047" y="259"/>
                    <a:pt x="1053" y="259"/>
                  </a:cubicBezTo>
                  <a:cubicBezTo>
                    <a:pt x="1075" y="259"/>
                    <a:pt x="1090" y="235"/>
                    <a:pt x="1074" y="211"/>
                  </a:cubicBezTo>
                  <a:cubicBezTo>
                    <a:pt x="950" y="78"/>
                    <a:pt x="765" y="16"/>
                    <a:pt x="580" y="5"/>
                  </a:cubicBezTo>
                  <a:cubicBezTo>
                    <a:pt x="545" y="2"/>
                    <a:pt x="511" y="1"/>
                    <a:pt x="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0"/>
            <p:cNvSpPr/>
            <p:nvPr/>
          </p:nvSpPr>
          <p:spPr>
            <a:xfrm>
              <a:off x="1733100" y="3578475"/>
              <a:ext cx="27375" cy="6675"/>
            </a:xfrm>
            <a:custGeom>
              <a:avLst/>
              <a:gdLst/>
              <a:ahLst/>
              <a:cxnLst/>
              <a:rect l="l" t="t" r="r" b="b"/>
              <a:pathLst>
                <a:path w="1095" h="267" extrusionOk="0">
                  <a:moveTo>
                    <a:pt x="329" y="1"/>
                  </a:moveTo>
                  <a:cubicBezTo>
                    <a:pt x="229" y="1"/>
                    <a:pt x="128" y="12"/>
                    <a:pt x="28" y="35"/>
                  </a:cubicBezTo>
                  <a:cubicBezTo>
                    <a:pt x="0" y="44"/>
                    <a:pt x="15" y="87"/>
                    <a:pt x="40" y="87"/>
                  </a:cubicBezTo>
                  <a:cubicBezTo>
                    <a:pt x="43" y="87"/>
                    <a:pt x="46" y="87"/>
                    <a:pt x="49" y="86"/>
                  </a:cubicBezTo>
                  <a:cubicBezTo>
                    <a:pt x="141" y="67"/>
                    <a:pt x="235" y="57"/>
                    <a:pt x="328" y="57"/>
                  </a:cubicBezTo>
                  <a:cubicBezTo>
                    <a:pt x="579" y="57"/>
                    <a:pt x="827" y="126"/>
                    <a:pt x="1038" y="262"/>
                  </a:cubicBezTo>
                  <a:cubicBezTo>
                    <a:pt x="1043" y="265"/>
                    <a:pt x="1048" y="266"/>
                    <a:pt x="1052" y="266"/>
                  </a:cubicBezTo>
                  <a:cubicBezTo>
                    <a:pt x="1077" y="266"/>
                    <a:pt x="1095" y="227"/>
                    <a:pt x="1069" y="210"/>
                  </a:cubicBezTo>
                  <a:cubicBezTo>
                    <a:pt x="846" y="76"/>
                    <a:pt x="590" y="1"/>
                    <a:pt x="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0"/>
            <p:cNvSpPr/>
            <p:nvPr/>
          </p:nvSpPr>
          <p:spPr>
            <a:xfrm>
              <a:off x="1736950" y="3573675"/>
              <a:ext cx="26075" cy="7375"/>
            </a:xfrm>
            <a:custGeom>
              <a:avLst/>
              <a:gdLst/>
              <a:ahLst/>
              <a:cxnLst/>
              <a:rect l="l" t="t" r="r" b="b"/>
              <a:pathLst>
                <a:path w="1043" h="295" extrusionOk="0">
                  <a:moveTo>
                    <a:pt x="258" y="1"/>
                  </a:moveTo>
                  <a:cubicBezTo>
                    <a:pt x="182" y="1"/>
                    <a:pt x="105" y="7"/>
                    <a:pt x="29" y="21"/>
                  </a:cubicBezTo>
                  <a:cubicBezTo>
                    <a:pt x="0" y="30"/>
                    <a:pt x="7" y="73"/>
                    <a:pt x="39" y="73"/>
                  </a:cubicBezTo>
                  <a:cubicBezTo>
                    <a:pt x="42" y="73"/>
                    <a:pt x="46" y="73"/>
                    <a:pt x="50" y="72"/>
                  </a:cubicBezTo>
                  <a:cubicBezTo>
                    <a:pt x="122" y="58"/>
                    <a:pt x="195" y="52"/>
                    <a:pt x="267" y="52"/>
                  </a:cubicBezTo>
                  <a:cubicBezTo>
                    <a:pt x="525" y="52"/>
                    <a:pt x="778" y="136"/>
                    <a:pt x="987" y="289"/>
                  </a:cubicBezTo>
                  <a:cubicBezTo>
                    <a:pt x="993" y="293"/>
                    <a:pt x="999" y="294"/>
                    <a:pt x="1004" y="294"/>
                  </a:cubicBezTo>
                  <a:cubicBezTo>
                    <a:pt x="1027" y="294"/>
                    <a:pt x="1043" y="264"/>
                    <a:pt x="1018" y="247"/>
                  </a:cubicBezTo>
                  <a:cubicBezTo>
                    <a:pt x="800" y="86"/>
                    <a:pt x="532" y="1"/>
                    <a:pt x="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0"/>
            <p:cNvSpPr/>
            <p:nvPr/>
          </p:nvSpPr>
          <p:spPr>
            <a:xfrm>
              <a:off x="1720900" y="3571475"/>
              <a:ext cx="52850" cy="15175"/>
            </a:xfrm>
            <a:custGeom>
              <a:avLst/>
              <a:gdLst/>
              <a:ahLst/>
              <a:cxnLst/>
              <a:rect l="l" t="t" r="r" b="b"/>
              <a:pathLst>
                <a:path w="2114" h="607" extrusionOk="0">
                  <a:moveTo>
                    <a:pt x="907" y="49"/>
                  </a:moveTo>
                  <a:cubicBezTo>
                    <a:pt x="915" y="49"/>
                    <a:pt x="922" y="50"/>
                    <a:pt x="929" y="52"/>
                  </a:cubicBezTo>
                  <a:lnTo>
                    <a:pt x="929" y="52"/>
                  </a:lnTo>
                  <a:cubicBezTo>
                    <a:pt x="907" y="59"/>
                    <a:pt x="887" y="73"/>
                    <a:pt x="875" y="93"/>
                  </a:cubicBezTo>
                  <a:lnTo>
                    <a:pt x="875" y="93"/>
                  </a:lnTo>
                  <a:cubicBezTo>
                    <a:pt x="865" y="92"/>
                    <a:pt x="856" y="91"/>
                    <a:pt x="846" y="90"/>
                  </a:cubicBezTo>
                  <a:lnTo>
                    <a:pt x="846" y="90"/>
                  </a:lnTo>
                  <a:cubicBezTo>
                    <a:pt x="846" y="86"/>
                    <a:pt x="846" y="82"/>
                    <a:pt x="846" y="77"/>
                  </a:cubicBezTo>
                  <a:cubicBezTo>
                    <a:pt x="861" y="57"/>
                    <a:pt x="884" y="49"/>
                    <a:pt x="907" y="49"/>
                  </a:cubicBezTo>
                  <a:close/>
                  <a:moveTo>
                    <a:pt x="960" y="104"/>
                  </a:moveTo>
                  <a:cubicBezTo>
                    <a:pt x="962" y="104"/>
                    <a:pt x="965" y="104"/>
                    <a:pt x="968" y="105"/>
                  </a:cubicBezTo>
                  <a:lnTo>
                    <a:pt x="968" y="105"/>
                  </a:lnTo>
                  <a:cubicBezTo>
                    <a:pt x="965" y="106"/>
                    <a:pt x="962" y="107"/>
                    <a:pt x="960" y="108"/>
                  </a:cubicBezTo>
                  <a:lnTo>
                    <a:pt x="960" y="108"/>
                  </a:lnTo>
                  <a:cubicBezTo>
                    <a:pt x="958" y="106"/>
                    <a:pt x="957" y="105"/>
                    <a:pt x="956" y="104"/>
                  </a:cubicBezTo>
                  <a:lnTo>
                    <a:pt x="956" y="104"/>
                  </a:lnTo>
                  <a:cubicBezTo>
                    <a:pt x="957" y="104"/>
                    <a:pt x="959" y="104"/>
                    <a:pt x="960" y="104"/>
                  </a:cubicBezTo>
                  <a:close/>
                  <a:moveTo>
                    <a:pt x="700" y="132"/>
                  </a:moveTo>
                  <a:cubicBezTo>
                    <a:pt x="736" y="132"/>
                    <a:pt x="773" y="134"/>
                    <a:pt x="809" y="138"/>
                  </a:cubicBezTo>
                  <a:lnTo>
                    <a:pt x="809" y="138"/>
                  </a:lnTo>
                  <a:cubicBezTo>
                    <a:pt x="815" y="147"/>
                    <a:pt x="824" y="154"/>
                    <a:pt x="833" y="160"/>
                  </a:cubicBezTo>
                  <a:lnTo>
                    <a:pt x="833" y="160"/>
                  </a:lnTo>
                  <a:cubicBezTo>
                    <a:pt x="772" y="187"/>
                    <a:pt x="712" y="216"/>
                    <a:pt x="650" y="242"/>
                  </a:cubicBezTo>
                  <a:cubicBezTo>
                    <a:pt x="523" y="306"/>
                    <a:pt x="388" y="370"/>
                    <a:pt x="244" y="370"/>
                  </a:cubicBezTo>
                  <a:cubicBezTo>
                    <a:pt x="225" y="370"/>
                    <a:pt x="206" y="368"/>
                    <a:pt x="186" y="366"/>
                  </a:cubicBezTo>
                  <a:cubicBezTo>
                    <a:pt x="166" y="366"/>
                    <a:pt x="145" y="366"/>
                    <a:pt x="124" y="356"/>
                  </a:cubicBezTo>
                  <a:cubicBezTo>
                    <a:pt x="104" y="356"/>
                    <a:pt x="83" y="345"/>
                    <a:pt x="73" y="335"/>
                  </a:cubicBezTo>
                  <a:cubicBezTo>
                    <a:pt x="63" y="315"/>
                    <a:pt x="115" y="274"/>
                    <a:pt x="124" y="263"/>
                  </a:cubicBezTo>
                  <a:cubicBezTo>
                    <a:pt x="207" y="222"/>
                    <a:pt x="289" y="201"/>
                    <a:pt x="372" y="181"/>
                  </a:cubicBezTo>
                  <a:cubicBezTo>
                    <a:pt x="481" y="149"/>
                    <a:pt x="591" y="132"/>
                    <a:pt x="700" y="132"/>
                  </a:cubicBezTo>
                  <a:close/>
                  <a:moveTo>
                    <a:pt x="1418" y="79"/>
                  </a:moveTo>
                  <a:cubicBezTo>
                    <a:pt x="1486" y="79"/>
                    <a:pt x="1553" y="84"/>
                    <a:pt x="1619" y="98"/>
                  </a:cubicBezTo>
                  <a:cubicBezTo>
                    <a:pt x="1742" y="129"/>
                    <a:pt x="1876" y="191"/>
                    <a:pt x="1958" y="304"/>
                  </a:cubicBezTo>
                  <a:cubicBezTo>
                    <a:pt x="1990" y="356"/>
                    <a:pt x="2010" y="428"/>
                    <a:pt x="1958" y="480"/>
                  </a:cubicBezTo>
                  <a:cubicBezTo>
                    <a:pt x="1917" y="521"/>
                    <a:pt x="1866" y="542"/>
                    <a:pt x="1804" y="542"/>
                  </a:cubicBezTo>
                  <a:cubicBezTo>
                    <a:pt x="1778" y="545"/>
                    <a:pt x="1751" y="547"/>
                    <a:pt x="1723" y="547"/>
                  </a:cubicBezTo>
                  <a:cubicBezTo>
                    <a:pt x="1591" y="547"/>
                    <a:pt x="1452" y="507"/>
                    <a:pt x="1340" y="439"/>
                  </a:cubicBezTo>
                  <a:cubicBezTo>
                    <a:pt x="1216" y="363"/>
                    <a:pt x="1125" y="262"/>
                    <a:pt x="1024" y="166"/>
                  </a:cubicBezTo>
                  <a:lnTo>
                    <a:pt x="1024" y="166"/>
                  </a:lnTo>
                  <a:cubicBezTo>
                    <a:pt x="1031" y="156"/>
                    <a:pt x="1036" y="145"/>
                    <a:pt x="1039" y="134"/>
                  </a:cubicBezTo>
                  <a:lnTo>
                    <a:pt x="1039" y="134"/>
                  </a:lnTo>
                  <a:cubicBezTo>
                    <a:pt x="1083" y="120"/>
                    <a:pt x="1129" y="108"/>
                    <a:pt x="1175" y="98"/>
                  </a:cubicBezTo>
                  <a:cubicBezTo>
                    <a:pt x="1254" y="87"/>
                    <a:pt x="1336" y="79"/>
                    <a:pt x="1418" y="79"/>
                  </a:cubicBezTo>
                  <a:close/>
                  <a:moveTo>
                    <a:pt x="911" y="0"/>
                  </a:moveTo>
                  <a:cubicBezTo>
                    <a:pt x="855" y="0"/>
                    <a:pt x="802" y="34"/>
                    <a:pt x="795" y="86"/>
                  </a:cubicBezTo>
                  <a:lnTo>
                    <a:pt x="795" y="86"/>
                  </a:lnTo>
                  <a:cubicBezTo>
                    <a:pt x="767" y="85"/>
                    <a:pt x="739" y="84"/>
                    <a:pt x="710" y="84"/>
                  </a:cubicBezTo>
                  <a:cubicBezTo>
                    <a:pt x="625" y="84"/>
                    <a:pt x="540" y="92"/>
                    <a:pt x="454" y="109"/>
                  </a:cubicBezTo>
                  <a:cubicBezTo>
                    <a:pt x="372" y="119"/>
                    <a:pt x="300" y="139"/>
                    <a:pt x="238" y="160"/>
                  </a:cubicBezTo>
                  <a:cubicBezTo>
                    <a:pt x="166" y="191"/>
                    <a:pt x="94" y="212"/>
                    <a:pt x="53" y="263"/>
                  </a:cubicBezTo>
                  <a:cubicBezTo>
                    <a:pt x="11" y="304"/>
                    <a:pt x="1" y="366"/>
                    <a:pt x="63" y="397"/>
                  </a:cubicBezTo>
                  <a:cubicBezTo>
                    <a:pt x="109" y="417"/>
                    <a:pt x="159" y="424"/>
                    <a:pt x="208" y="424"/>
                  </a:cubicBezTo>
                  <a:cubicBezTo>
                    <a:pt x="236" y="424"/>
                    <a:pt x="263" y="421"/>
                    <a:pt x="289" y="418"/>
                  </a:cubicBezTo>
                  <a:cubicBezTo>
                    <a:pt x="444" y="407"/>
                    <a:pt x="588" y="335"/>
                    <a:pt x="733" y="263"/>
                  </a:cubicBezTo>
                  <a:cubicBezTo>
                    <a:pt x="787" y="236"/>
                    <a:pt x="840" y="211"/>
                    <a:pt x="895" y="188"/>
                  </a:cubicBezTo>
                  <a:lnTo>
                    <a:pt x="895" y="188"/>
                  </a:lnTo>
                  <a:cubicBezTo>
                    <a:pt x="912" y="203"/>
                    <a:pt x="933" y="210"/>
                    <a:pt x="954" y="210"/>
                  </a:cubicBezTo>
                  <a:cubicBezTo>
                    <a:pt x="965" y="210"/>
                    <a:pt x="975" y="208"/>
                    <a:pt x="985" y="204"/>
                  </a:cubicBezTo>
                  <a:lnTo>
                    <a:pt x="985" y="204"/>
                  </a:lnTo>
                  <a:cubicBezTo>
                    <a:pt x="1073" y="285"/>
                    <a:pt x="1151" y="376"/>
                    <a:pt x="1248" y="448"/>
                  </a:cubicBezTo>
                  <a:cubicBezTo>
                    <a:pt x="1372" y="531"/>
                    <a:pt x="1516" y="583"/>
                    <a:pt x="1660" y="603"/>
                  </a:cubicBezTo>
                  <a:cubicBezTo>
                    <a:pt x="1682" y="605"/>
                    <a:pt x="1705" y="606"/>
                    <a:pt x="1729" y="606"/>
                  </a:cubicBezTo>
                  <a:cubicBezTo>
                    <a:pt x="1830" y="606"/>
                    <a:pt x="1944" y="586"/>
                    <a:pt x="2010" y="510"/>
                  </a:cubicBezTo>
                  <a:cubicBezTo>
                    <a:pt x="2113" y="397"/>
                    <a:pt x="2000" y="253"/>
                    <a:pt x="1907" y="171"/>
                  </a:cubicBezTo>
                  <a:cubicBezTo>
                    <a:pt x="1771" y="65"/>
                    <a:pt x="1596" y="27"/>
                    <a:pt x="1421" y="27"/>
                  </a:cubicBezTo>
                  <a:cubicBezTo>
                    <a:pt x="1305" y="27"/>
                    <a:pt x="1189" y="43"/>
                    <a:pt x="1083" y="68"/>
                  </a:cubicBezTo>
                  <a:cubicBezTo>
                    <a:pt x="1068" y="72"/>
                    <a:pt x="1053" y="76"/>
                    <a:pt x="1038" y="81"/>
                  </a:cubicBezTo>
                  <a:lnTo>
                    <a:pt x="1038" y="81"/>
                  </a:lnTo>
                  <a:cubicBezTo>
                    <a:pt x="1026" y="42"/>
                    <a:pt x="991" y="12"/>
                    <a:pt x="949" y="6"/>
                  </a:cubicBezTo>
                  <a:cubicBezTo>
                    <a:pt x="936" y="2"/>
                    <a:pt x="923" y="0"/>
                    <a:pt x="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0"/>
            <p:cNvSpPr/>
            <p:nvPr/>
          </p:nvSpPr>
          <p:spPr>
            <a:xfrm>
              <a:off x="1731300" y="3573725"/>
              <a:ext cx="13325" cy="21900"/>
            </a:xfrm>
            <a:custGeom>
              <a:avLst/>
              <a:gdLst/>
              <a:ahLst/>
              <a:cxnLst/>
              <a:rect l="l" t="t" r="r" b="b"/>
              <a:pathLst>
                <a:path w="533" h="876" extrusionOk="0">
                  <a:moveTo>
                    <a:pt x="495" y="1"/>
                  </a:moveTo>
                  <a:cubicBezTo>
                    <a:pt x="480" y="1"/>
                    <a:pt x="461" y="14"/>
                    <a:pt x="461" y="39"/>
                  </a:cubicBezTo>
                  <a:cubicBezTo>
                    <a:pt x="482" y="111"/>
                    <a:pt x="440" y="204"/>
                    <a:pt x="420" y="276"/>
                  </a:cubicBezTo>
                  <a:cubicBezTo>
                    <a:pt x="399" y="358"/>
                    <a:pt x="368" y="431"/>
                    <a:pt x="327" y="503"/>
                  </a:cubicBezTo>
                  <a:cubicBezTo>
                    <a:pt x="265" y="637"/>
                    <a:pt x="162" y="750"/>
                    <a:pt x="28" y="822"/>
                  </a:cubicBezTo>
                  <a:cubicBezTo>
                    <a:pt x="0" y="841"/>
                    <a:pt x="22" y="875"/>
                    <a:pt x="49" y="875"/>
                  </a:cubicBezTo>
                  <a:cubicBezTo>
                    <a:pt x="52" y="875"/>
                    <a:pt x="55" y="875"/>
                    <a:pt x="59" y="874"/>
                  </a:cubicBezTo>
                  <a:cubicBezTo>
                    <a:pt x="203" y="791"/>
                    <a:pt x="306" y="668"/>
                    <a:pt x="379" y="523"/>
                  </a:cubicBezTo>
                  <a:cubicBezTo>
                    <a:pt x="420" y="452"/>
                    <a:pt x="450" y="369"/>
                    <a:pt x="482" y="276"/>
                  </a:cubicBezTo>
                  <a:cubicBezTo>
                    <a:pt x="502" y="194"/>
                    <a:pt x="533" y="111"/>
                    <a:pt x="512" y="19"/>
                  </a:cubicBezTo>
                  <a:cubicBezTo>
                    <a:pt x="512" y="6"/>
                    <a:pt x="504"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0"/>
            <p:cNvSpPr/>
            <p:nvPr/>
          </p:nvSpPr>
          <p:spPr>
            <a:xfrm>
              <a:off x="1744450" y="3574250"/>
              <a:ext cx="16550" cy="24300"/>
            </a:xfrm>
            <a:custGeom>
              <a:avLst/>
              <a:gdLst/>
              <a:ahLst/>
              <a:cxnLst/>
              <a:rect l="l" t="t" r="r" b="b"/>
              <a:pathLst>
                <a:path w="662" h="972" extrusionOk="0">
                  <a:moveTo>
                    <a:pt x="33" y="0"/>
                  </a:moveTo>
                  <a:cubicBezTo>
                    <a:pt x="17" y="0"/>
                    <a:pt x="1" y="14"/>
                    <a:pt x="7" y="39"/>
                  </a:cubicBezTo>
                  <a:cubicBezTo>
                    <a:pt x="89" y="328"/>
                    <a:pt x="182" y="637"/>
                    <a:pt x="409" y="843"/>
                  </a:cubicBezTo>
                  <a:cubicBezTo>
                    <a:pt x="471" y="894"/>
                    <a:pt x="533" y="935"/>
                    <a:pt x="604" y="966"/>
                  </a:cubicBezTo>
                  <a:cubicBezTo>
                    <a:pt x="609" y="970"/>
                    <a:pt x="614" y="971"/>
                    <a:pt x="619" y="971"/>
                  </a:cubicBezTo>
                  <a:cubicBezTo>
                    <a:pt x="644" y="971"/>
                    <a:pt x="661" y="933"/>
                    <a:pt x="636" y="925"/>
                  </a:cubicBezTo>
                  <a:cubicBezTo>
                    <a:pt x="285" y="760"/>
                    <a:pt x="162" y="369"/>
                    <a:pt x="59" y="18"/>
                  </a:cubicBezTo>
                  <a:cubicBezTo>
                    <a:pt x="54" y="6"/>
                    <a:pt x="44" y="0"/>
                    <a:pt x="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0"/>
            <p:cNvSpPr/>
            <p:nvPr/>
          </p:nvSpPr>
          <p:spPr>
            <a:xfrm>
              <a:off x="1773975" y="3574950"/>
              <a:ext cx="10325" cy="16350"/>
            </a:xfrm>
            <a:custGeom>
              <a:avLst/>
              <a:gdLst/>
              <a:ahLst/>
              <a:cxnLst/>
              <a:rect l="l" t="t" r="r" b="b"/>
              <a:pathLst>
                <a:path w="413" h="654" extrusionOk="0">
                  <a:moveTo>
                    <a:pt x="279" y="0"/>
                  </a:moveTo>
                  <a:cubicBezTo>
                    <a:pt x="206" y="135"/>
                    <a:pt x="124" y="268"/>
                    <a:pt x="52" y="403"/>
                  </a:cubicBezTo>
                  <a:cubicBezTo>
                    <a:pt x="21" y="454"/>
                    <a:pt x="0" y="506"/>
                    <a:pt x="21" y="557"/>
                  </a:cubicBezTo>
                  <a:cubicBezTo>
                    <a:pt x="42" y="609"/>
                    <a:pt x="103" y="629"/>
                    <a:pt x="155" y="639"/>
                  </a:cubicBezTo>
                  <a:cubicBezTo>
                    <a:pt x="192" y="647"/>
                    <a:pt x="233" y="654"/>
                    <a:pt x="276" y="654"/>
                  </a:cubicBezTo>
                  <a:cubicBezTo>
                    <a:pt x="294" y="654"/>
                    <a:pt x="312" y="653"/>
                    <a:pt x="330" y="650"/>
                  </a:cubicBezTo>
                  <a:lnTo>
                    <a:pt x="371" y="650"/>
                  </a:lnTo>
                  <a:cubicBezTo>
                    <a:pt x="392" y="629"/>
                    <a:pt x="403" y="609"/>
                    <a:pt x="403" y="577"/>
                  </a:cubicBezTo>
                  <a:cubicBezTo>
                    <a:pt x="412" y="515"/>
                    <a:pt x="382" y="454"/>
                    <a:pt x="361" y="392"/>
                  </a:cubicBezTo>
                  <a:cubicBezTo>
                    <a:pt x="330" y="300"/>
                    <a:pt x="341" y="73"/>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0"/>
            <p:cNvSpPr/>
            <p:nvPr/>
          </p:nvSpPr>
          <p:spPr>
            <a:xfrm>
              <a:off x="1793300" y="3051275"/>
              <a:ext cx="216650" cy="221525"/>
            </a:xfrm>
            <a:custGeom>
              <a:avLst/>
              <a:gdLst/>
              <a:ahLst/>
              <a:cxnLst/>
              <a:rect l="l" t="t" r="r" b="b"/>
              <a:pathLst>
                <a:path w="8666" h="8861" extrusionOk="0">
                  <a:moveTo>
                    <a:pt x="7172" y="0"/>
                  </a:moveTo>
                  <a:cubicBezTo>
                    <a:pt x="7172" y="0"/>
                    <a:pt x="5838" y="437"/>
                    <a:pt x="4108" y="437"/>
                  </a:cubicBezTo>
                  <a:cubicBezTo>
                    <a:pt x="3261" y="437"/>
                    <a:pt x="2319" y="332"/>
                    <a:pt x="1391" y="21"/>
                  </a:cubicBezTo>
                  <a:cubicBezTo>
                    <a:pt x="1010" y="917"/>
                    <a:pt x="237" y="4358"/>
                    <a:pt x="0" y="8058"/>
                  </a:cubicBezTo>
                  <a:cubicBezTo>
                    <a:pt x="756" y="8668"/>
                    <a:pt x="1279" y="8861"/>
                    <a:pt x="2103" y="8861"/>
                  </a:cubicBezTo>
                  <a:cubicBezTo>
                    <a:pt x="2392" y="8861"/>
                    <a:pt x="2717" y="8837"/>
                    <a:pt x="3101" y="8800"/>
                  </a:cubicBezTo>
                  <a:cubicBezTo>
                    <a:pt x="3411" y="7903"/>
                    <a:pt x="4091" y="5409"/>
                    <a:pt x="4152" y="5224"/>
                  </a:cubicBezTo>
                  <a:cubicBezTo>
                    <a:pt x="4219" y="5241"/>
                    <a:pt x="4292" y="5245"/>
                    <a:pt x="4356" y="5245"/>
                  </a:cubicBezTo>
                  <a:cubicBezTo>
                    <a:pt x="4450" y="5245"/>
                    <a:pt x="4523" y="5235"/>
                    <a:pt x="4523" y="5235"/>
                  </a:cubicBezTo>
                  <a:cubicBezTo>
                    <a:pt x="4523" y="5235"/>
                    <a:pt x="5368" y="8326"/>
                    <a:pt x="5647" y="8758"/>
                  </a:cubicBezTo>
                  <a:cubicBezTo>
                    <a:pt x="5986" y="8748"/>
                    <a:pt x="8171" y="8243"/>
                    <a:pt x="8624" y="7882"/>
                  </a:cubicBezTo>
                  <a:cubicBezTo>
                    <a:pt x="8665" y="7470"/>
                    <a:pt x="7903" y="2576"/>
                    <a:pt x="7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0"/>
            <p:cNvSpPr/>
            <p:nvPr/>
          </p:nvSpPr>
          <p:spPr>
            <a:xfrm>
              <a:off x="1829975" y="3025950"/>
              <a:ext cx="19400" cy="10225"/>
            </a:xfrm>
            <a:custGeom>
              <a:avLst/>
              <a:gdLst/>
              <a:ahLst/>
              <a:cxnLst/>
              <a:rect l="l" t="t" r="r" b="b"/>
              <a:pathLst>
                <a:path w="776" h="409" extrusionOk="0">
                  <a:moveTo>
                    <a:pt x="11" y="1"/>
                  </a:moveTo>
                  <a:cubicBezTo>
                    <a:pt x="4" y="1"/>
                    <a:pt x="1" y="16"/>
                    <a:pt x="17" y="24"/>
                  </a:cubicBezTo>
                  <a:cubicBezTo>
                    <a:pt x="264" y="127"/>
                    <a:pt x="512" y="261"/>
                    <a:pt x="748" y="405"/>
                  </a:cubicBezTo>
                  <a:cubicBezTo>
                    <a:pt x="750" y="407"/>
                    <a:pt x="753" y="408"/>
                    <a:pt x="755" y="408"/>
                  </a:cubicBezTo>
                  <a:cubicBezTo>
                    <a:pt x="766" y="408"/>
                    <a:pt x="776" y="393"/>
                    <a:pt x="759" y="384"/>
                  </a:cubicBezTo>
                  <a:cubicBezTo>
                    <a:pt x="522" y="230"/>
                    <a:pt x="274" y="107"/>
                    <a:pt x="17" y="4"/>
                  </a:cubicBezTo>
                  <a:cubicBezTo>
                    <a:pt x="15" y="2"/>
                    <a:pt x="13" y="1"/>
                    <a:pt x="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0"/>
            <p:cNvSpPr/>
            <p:nvPr/>
          </p:nvSpPr>
          <p:spPr>
            <a:xfrm>
              <a:off x="1831950" y="3017725"/>
              <a:ext cx="11000" cy="3225"/>
            </a:xfrm>
            <a:custGeom>
              <a:avLst/>
              <a:gdLst/>
              <a:ahLst/>
              <a:cxnLst/>
              <a:rect l="l" t="t" r="r" b="b"/>
              <a:pathLst>
                <a:path w="440" h="129" extrusionOk="0">
                  <a:moveTo>
                    <a:pt x="13" y="1"/>
                  </a:moveTo>
                  <a:cubicBezTo>
                    <a:pt x="0" y="1"/>
                    <a:pt x="3" y="24"/>
                    <a:pt x="21" y="24"/>
                  </a:cubicBezTo>
                  <a:cubicBezTo>
                    <a:pt x="154" y="33"/>
                    <a:pt x="289" y="75"/>
                    <a:pt x="422" y="127"/>
                  </a:cubicBezTo>
                  <a:cubicBezTo>
                    <a:pt x="424" y="128"/>
                    <a:pt x="425" y="129"/>
                    <a:pt x="426" y="129"/>
                  </a:cubicBezTo>
                  <a:cubicBezTo>
                    <a:pt x="435" y="129"/>
                    <a:pt x="440" y="106"/>
                    <a:pt x="422" y="106"/>
                  </a:cubicBezTo>
                  <a:cubicBezTo>
                    <a:pt x="298" y="54"/>
                    <a:pt x="154" y="13"/>
                    <a:pt x="21" y="3"/>
                  </a:cubicBezTo>
                  <a:cubicBezTo>
                    <a:pt x="18" y="1"/>
                    <a:pt x="15" y="1"/>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0"/>
            <p:cNvSpPr/>
            <p:nvPr/>
          </p:nvSpPr>
          <p:spPr>
            <a:xfrm>
              <a:off x="1825900" y="3033900"/>
              <a:ext cx="8875" cy="9775"/>
            </a:xfrm>
            <a:custGeom>
              <a:avLst/>
              <a:gdLst/>
              <a:ahLst/>
              <a:cxnLst/>
              <a:rect l="l" t="t" r="r" b="b"/>
              <a:pathLst>
                <a:path w="355" h="391" extrusionOk="0">
                  <a:moveTo>
                    <a:pt x="15" y="1"/>
                  </a:moveTo>
                  <a:cubicBezTo>
                    <a:pt x="7" y="1"/>
                    <a:pt x="1" y="8"/>
                    <a:pt x="15" y="15"/>
                  </a:cubicBezTo>
                  <a:cubicBezTo>
                    <a:pt x="77" y="66"/>
                    <a:pt x="128" y="128"/>
                    <a:pt x="190" y="180"/>
                  </a:cubicBezTo>
                  <a:cubicBezTo>
                    <a:pt x="221" y="211"/>
                    <a:pt x="242" y="242"/>
                    <a:pt x="273" y="273"/>
                  </a:cubicBezTo>
                  <a:cubicBezTo>
                    <a:pt x="293" y="304"/>
                    <a:pt x="324" y="334"/>
                    <a:pt x="324" y="376"/>
                  </a:cubicBezTo>
                  <a:cubicBezTo>
                    <a:pt x="324" y="386"/>
                    <a:pt x="332" y="391"/>
                    <a:pt x="340" y="391"/>
                  </a:cubicBezTo>
                  <a:cubicBezTo>
                    <a:pt x="347" y="391"/>
                    <a:pt x="355" y="386"/>
                    <a:pt x="355" y="376"/>
                  </a:cubicBezTo>
                  <a:cubicBezTo>
                    <a:pt x="345" y="334"/>
                    <a:pt x="324" y="304"/>
                    <a:pt x="304" y="273"/>
                  </a:cubicBezTo>
                  <a:cubicBezTo>
                    <a:pt x="273" y="242"/>
                    <a:pt x="252" y="211"/>
                    <a:pt x="221" y="180"/>
                  </a:cubicBezTo>
                  <a:cubicBezTo>
                    <a:pt x="160" y="118"/>
                    <a:pt x="98" y="57"/>
                    <a:pt x="25" y="5"/>
                  </a:cubicBezTo>
                  <a:cubicBezTo>
                    <a:pt x="22" y="2"/>
                    <a:pt x="19"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0"/>
            <p:cNvSpPr/>
            <p:nvPr/>
          </p:nvSpPr>
          <p:spPr>
            <a:xfrm>
              <a:off x="1993200" y="2850600"/>
              <a:ext cx="196825" cy="100650"/>
            </a:xfrm>
            <a:custGeom>
              <a:avLst/>
              <a:gdLst/>
              <a:ahLst/>
              <a:cxnLst/>
              <a:rect l="l" t="t" r="r" b="b"/>
              <a:pathLst>
                <a:path w="7873" h="4026" extrusionOk="0">
                  <a:moveTo>
                    <a:pt x="7078" y="0"/>
                  </a:moveTo>
                  <a:cubicBezTo>
                    <a:pt x="4873" y="1124"/>
                    <a:pt x="3410" y="2031"/>
                    <a:pt x="3410" y="2031"/>
                  </a:cubicBezTo>
                  <a:cubicBezTo>
                    <a:pt x="2968" y="1103"/>
                    <a:pt x="1349" y="206"/>
                    <a:pt x="1349" y="206"/>
                  </a:cubicBezTo>
                  <a:lnTo>
                    <a:pt x="0" y="1814"/>
                  </a:lnTo>
                  <a:cubicBezTo>
                    <a:pt x="0" y="1814"/>
                    <a:pt x="1441" y="4025"/>
                    <a:pt x="2914" y="4025"/>
                  </a:cubicBezTo>
                  <a:cubicBezTo>
                    <a:pt x="3021" y="4025"/>
                    <a:pt x="3128" y="4014"/>
                    <a:pt x="3235" y="3988"/>
                  </a:cubicBezTo>
                  <a:cubicBezTo>
                    <a:pt x="5131" y="3545"/>
                    <a:pt x="7408" y="1021"/>
                    <a:pt x="7408" y="1021"/>
                  </a:cubicBezTo>
                  <a:cubicBezTo>
                    <a:pt x="7408" y="1021"/>
                    <a:pt x="7861" y="547"/>
                    <a:pt x="7872" y="547"/>
                  </a:cubicBezTo>
                  <a:cubicBezTo>
                    <a:pt x="7563" y="454"/>
                    <a:pt x="7295" y="258"/>
                    <a:pt x="7078" y="0"/>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0"/>
            <p:cNvSpPr/>
            <p:nvPr/>
          </p:nvSpPr>
          <p:spPr>
            <a:xfrm>
              <a:off x="1752325" y="2808200"/>
              <a:ext cx="293175" cy="268600"/>
            </a:xfrm>
            <a:custGeom>
              <a:avLst/>
              <a:gdLst/>
              <a:ahLst/>
              <a:cxnLst/>
              <a:rect l="l" t="t" r="r" b="b"/>
              <a:pathLst>
                <a:path w="11727" h="10744" extrusionOk="0">
                  <a:moveTo>
                    <a:pt x="6113" y="1"/>
                  </a:moveTo>
                  <a:cubicBezTo>
                    <a:pt x="4776" y="1"/>
                    <a:pt x="3019" y="270"/>
                    <a:pt x="2402" y="584"/>
                  </a:cubicBezTo>
                  <a:cubicBezTo>
                    <a:pt x="1649" y="955"/>
                    <a:pt x="1" y="2222"/>
                    <a:pt x="32" y="2325"/>
                  </a:cubicBezTo>
                  <a:cubicBezTo>
                    <a:pt x="73" y="2428"/>
                    <a:pt x="547" y="3067"/>
                    <a:pt x="980" y="3418"/>
                  </a:cubicBezTo>
                  <a:cubicBezTo>
                    <a:pt x="1413" y="3757"/>
                    <a:pt x="1526" y="4036"/>
                    <a:pt x="1526" y="4036"/>
                  </a:cubicBezTo>
                  <a:cubicBezTo>
                    <a:pt x="1526" y="4036"/>
                    <a:pt x="1673" y="3821"/>
                    <a:pt x="1858" y="3821"/>
                  </a:cubicBezTo>
                  <a:cubicBezTo>
                    <a:pt x="1972" y="3821"/>
                    <a:pt x="2099" y="3901"/>
                    <a:pt x="2216" y="4159"/>
                  </a:cubicBezTo>
                  <a:cubicBezTo>
                    <a:pt x="2535" y="4829"/>
                    <a:pt x="2845" y="5849"/>
                    <a:pt x="2721" y="6055"/>
                  </a:cubicBezTo>
                  <a:cubicBezTo>
                    <a:pt x="2597" y="6261"/>
                    <a:pt x="2494" y="6797"/>
                    <a:pt x="2587" y="7044"/>
                  </a:cubicBezTo>
                  <a:cubicBezTo>
                    <a:pt x="2670" y="7281"/>
                    <a:pt x="2865" y="7457"/>
                    <a:pt x="2690" y="7652"/>
                  </a:cubicBezTo>
                  <a:cubicBezTo>
                    <a:pt x="2515" y="7837"/>
                    <a:pt x="2443" y="8961"/>
                    <a:pt x="2515" y="9218"/>
                  </a:cubicBezTo>
                  <a:cubicBezTo>
                    <a:pt x="2556" y="9362"/>
                    <a:pt x="2526" y="9527"/>
                    <a:pt x="2526" y="9671"/>
                  </a:cubicBezTo>
                  <a:cubicBezTo>
                    <a:pt x="2515" y="9847"/>
                    <a:pt x="2423" y="10177"/>
                    <a:pt x="2484" y="10342"/>
                  </a:cubicBezTo>
                  <a:cubicBezTo>
                    <a:pt x="2562" y="10560"/>
                    <a:pt x="3011" y="10595"/>
                    <a:pt x="3336" y="10595"/>
                  </a:cubicBezTo>
                  <a:cubicBezTo>
                    <a:pt x="3442" y="10595"/>
                    <a:pt x="3534" y="10591"/>
                    <a:pt x="3597" y="10589"/>
                  </a:cubicBezTo>
                  <a:cubicBezTo>
                    <a:pt x="3989" y="10568"/>
                    <a:pt x="4380" y="10496"/>
                    <a:pt x="4772" y="10486"/>
                  </a:cubicBezTo>
                  <a:cubicBezTo>
                    <a:pt x="4791" y="10486"/>
                    <a:pt x="4810" y="10485"/>
                    <a:pt x="4829" y="10485"/>
                  </a:cubicBezTo>
                  <a:cubicBezTo>
                    <a:pt x="5417" y="10485"/>
                    <a:pt x="6007" y="10642"/>
                    <a:pt x="6595" y="10713"/>
                  </a:cubicBezTo>
                  <a:cubicBezTo>
                    <a:pt x="6795" y="10733"/>
                    <a:pt x="6995" y="10744"/>
                    <a:pt x="7194" y="10744"/>
                  </a:cubicBezTo>
                  <a:cubicBezTo>
                    <a:pt x="7786" y="10744"/>
                    <a:pt x="8371" y="10653"/>
                    <a:pt x="8934" y="10475"/>
                  </a:cubicBezTo>
                  <a:cubicBezTo>
                    <a:pt x="9058" y="10434"/>
                    <a:pt x="9223" y="10413"/>
                    <a:pt x="9264" y="10290"/>
                  </a:cubicBezTo>
                  <a:cubicBezTo>
                    <a:pt x="9295" y="10228"/>
                    <a:pt x="9274" y="10166"/>
                    <a:pt x="9264" y="10104"/>
                  </a:cubicBezTo>
                  <a:cubicBezTo>
                    <a:pt x="9212" y="9857"/>
                    <a:pt x="9192" y="9610"/>
                    <a:pt x="9192" y="9362"/>
                  </a:cubicBezTo>
                  <a:cubicBezTo>
                    <a:pt x="9192" y="9208"/>
                    <a:pt x="9212" y="9033"/>
                    <a:pt x="9264" y="8888"/>
                  </a:cubicBezTo>
                  <a:cubicBezTo>
                    <a:pt x="9315" y="8744"/>
                    <a:pt x="9429" y="8652"/>
                    <a:pt x="9460" y="8508"/>
                  </a:cubicBezTo>
                  <a:cubicBezTo>
                    <a:pt x="9532" y="8270"/>
                    <a:pt x="9223" y="8167"/>
                    <a:pt x="9253" y="8043"/>
                  </a:cubicBezTo>
                  <a:cubicBezTo>
                    <a:pt x="9295" y="7920"/>
                    <a:pt x="9305" y="7693"/>
                    <a:pt x="9192" y="7168"/>
                  </a:cubicBezTo>
                  <a:cubicBezTo>
                    <a:pt x="9079" y="6632"/>
                    <a:pt x="9367" y="4128"/>
                    <a:pt x="9553" y="4015"/>
                  </a:cubicBezTo>
                  <a:cubicBezTo>
                    <a:pt x="9586" y="3993"/>
                    <a:pt x="9622" y="3983"/>
                    <a:pt x="9657" y="3983"/>
                  </a:cubicBezTo>
                  <a:cubicBezTo>
                    <a:pt x="9816" y="3983"/>
                    <a:pt x="9975" y="4169"/>
                    <a:pt x="9975" y="4169"/>
                  </a:cubicBezTo>
                  <a:cubicBezTo>
                    <a:pt x="9975" y="4169"/>
                    <a:pt x="10439" y="3922"/>
                    <a:pt x="10902" y="3459"/>
                  </a:cubicBezTo>
                  <a:cubicBezTo>
                    <a:pt x="11355" y="2995"/>
                    <a:pt x="11726" y="2181"/>
                    <a:pt x="11726" y="2181"/>
                  </a:cubicBezTo>
                  <a:cubicBezTo>
                    <a:pt x="11726" y="2181"/>
                    <a:pt x="10624" y="872"/>
                    <a:pt x="9553" y="542"/>
                  </a:cubicBezTo>
                  <a:cubicBezTo>
                    <a:pt x="8481" y="213"/>
                    <a:pt x="7801" y="59"/>
                    <a:pt x="6441" y="7"/>
                  </a:cubicBezTo>
                  <a:cubicBezTo>
                    <a:pt x="6335" y="3"/>
                    <a:pt x="6225" y="1"/>
                    <a:pt x="6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0"/>
            <p:cNvSpPr/>
            <p:nvPr/>
          </p:nvSpPr>
          <p:spPr>
            <a:xfrm>
              <a:off x="1752325" y="2808200"/>
              <a:ext cx="293175" cy="268600"/>
            </a:xfrm>
            <a:custGeom>
              <a:avLst/>
              <a:gdLst/>
              <a:ahLst/>
              <a:cxnLst/>
              <a:rect l="l" t="t" r="r" b="b"/>
              <a:pathLst>
                <a:path w="11727" h="10744" extrusionOk="0">
                  <a:moveTo>
                    <a:pt x="6113" y="1"/>
                  </a:moveTo>
                  <a:cubicBezTo>
                    <a:pt x="4776" y="1"/>
                    <a:pt x="3019" y="270"/>
                    <a:pt x="2402" y="584"/>
                  </a:cubicBezTo>
                  <a:cubicBezTo>
                    <a:pt x="1649" y="955"/>
                    <a:pt x="1" y="2222"/>
                    <a:pt x="32" y="2325"/>
                  </a:cubicBezTo>
                  <a:cubicBezTo>
                    <a:pt x="73" y="2428"/>
                    <a:pt x="547" y="3067"/>
                    <a:pt x="980" y="3418"/>
                  </a:cubicBezTo>
                  <a:cubicBezTo>
                    <a:pt x="1413" y="3757"/>
                    <a:pt x="1526" y="4036"/>
                    <a:pt x="1526" y="4036"/>
                  </a:cubicBezTo>
                  <a:cubicBezTo>
                    <a:pt x="1526" y="4036"/>
                    <a:pt x="1673" y="3821"/>
                    <a:pt x="1858" y="3821"/>
                  </a:cubicBezTo>
                  <a:cubicBezTo>
                    <a:pt x="1972" y="3821"/>
                    <a:pt x="2099" y="3901"/>
                    <a:pt x="2216" y="4159"/>
                  </a:cubicBezTo>
                  <a:cubicBezTo>
                    <a:pt x="2535" y="4829"/>
                    <a:pt x="2845" y="5849"/>
                    <a:pt x="2721" y="6055"/>
                  </a:cubicBezTo>
                  <a:cubicBezTo>
                    <a:pt x="2597" y="6261"/>
                    <a:pt x="2494" y="6797"/>
                    <a:pt x="2587" y="7044"/>
                  </a:cubicBezTo>
                  <a:cubicBezTo>
                    <a:pt x="2670" y="7281"/>
                    <a:pt x="2865" y="7457"/>
                    <a:pt x="2690" y="7652"/>
                  </a:cubicBezTo>
                  <a:cubicBezTo>
                    <a:pt x="2515" y="7837"/>
                    <a:pt x="2443" y="8961"/>
                    <a:pt x="2515" y="9218"/>
                  </a:cubicBezTo>
                  <a:cubicBezTo>
                    <a:pt x="2556" y="9362"/>
                    <a:pt x="2526" y="9527"/>
                    <a:pt x="2526" y="9671"/>
                  </a:cubicBezTo>
                  <a:cubicBezTo>
                    <a:pt x="2515" y="9847"/>
                    <a:pt x="2423" y="10177"/>
                    <a:pt x="2484" y="10342"/>
                  </a:cubicBezTo>
                  <a:cubicBezTo>
                    <a:pt x="2562" y="10560"/>
                    <a:pt x="3011" y="10595"/>
                    <a:pt x="3336" y="10595"/>
                  </a:cubicBezTo>
                  <a:cubicBezTo>
                    <a:pt x="3442" y="10595"/>
                    <a:pt x="3534" y="10591"/>
                    <a:pt x="3597" y="10589"/>
                  </a:cubicBezTo>
                  <a:cubicBezTo>
                    <a:pt x="3989" y="10568"/>
                    <a:pt x="4380" y="10496"/>
                    <a:pt x="4772" y="10486"/>
                  </a:cubicBezTo>
                  <a:cubicBezTo>
                    <a:pt x="4791" y="10486"/>
                    <a:pt x="4810" y="10485"/>
                    <a:pt x="4829" y="10485"/>
                  </a:cubicBezTo>
                  <a:cubicBezTo>
                    <a:pt x="5417" y="10485"/>
                    <a:pt x="6007" y="10642"/>
                    <a:pt x="6595" y="10713"/>
                  </a:cubicBezTo>
                  <a:cubicBezTo>
                    <a:pt x="6795" y="10733"/>
                    <a:pt x="6995" y="10744"/>
                    <a:pt x="7194" y="10744"/>
                  </a:cubicBezTo>
                  <a:cubicBezTo>
                    <a:pt x="7786" y="10744"/>
                    <a:pt x="8371" y="10653"/>
                    <a:pt x="8934" y="10475"/>
                  </a:cubicBezTo>
                  <a:cubicBezTo>
                    <a:pt x="9058" y="10434"/>
                    <a:pt x="9223" y="10413"/>
                    <a:pt x="9264" y="10290"/>
                  </a:cubicBezTo>
                  <a:cubicBezTo>
                    <a:pt x="9295" y="10228"/>
                    <a:pt x="9274" y="10166"/>
                    <a:pt x="9264" y="10104"/>
                  </a:cubicBezTo>
                  <a:cubicBezTo>
                    <a:pt x="9212" y="9857"/>
                    <a:pt x="9192" y="9610"/>
                    <a:pt x="9192" y="9362"/>
                  </a:cubicBezTo>
                  <a:cubicBezTo>
                    <a:pt x="9192" y="9208"/>
                    <a:pt x="9212" y="9033"/>
                    <a:pt x="9264" y="8888"/>
                  </a:cubicBezTo>
                  <a:cubicBezTo>
                    <a:pt x="9315" y="8744"/>
                    <a:pt x="9429" y="8652"/>
                    <a:pt x="9460" y="8508"/>
                  </a:cubicBezTo>
                  <a:cubicBezTo>
                    <a:pt x="9532" y="8270"/>
                    <a:pt x="9223" y="8167"/>
                    <a:pt x="9253" y="8043"/>
                  </a:cubicBezTo>
                  <a:cubicBezTo>
                    <a:pt x="9295" y="7920"/>
                    <a:pt x="9305" y="7693"/>
                    <a:pt x="9192" y="7168"/>
                  </a:cubicBezTo>
                  <a:cubicBezTo>
                    <a:pt x="9079" y="6632"/>
                    <a:pt x="9367" y="4128"/>
                    <a:pt x="9553" y="4015"/>
                  </a:cubicBezTo>
                  <a:cubicBezTo>
                    <a:pt x="9586" y="3993"/>
                    <a:pt x="9622" y="3983"/>
                    <a:pt x="9657" y="3983"/>
                  </a:cubicBezTo>
                  <a:cubicBezTo>
                    <a:pt x="9816" y="3983"/>
                    <a:pt x="9975" y="4169"/>
                    <a:pt x="9975" y="4169"/>
                  </a:cubicBezTo>
                  <a:cubicBezTo>
                    <a:pt x="9975" y="4169"/>
                    <a:pt x="10439" y="3922"/>
                    <a:pt x="10902" y="3459"/>
                  </a:cubicBezTo>
                  <a:cubicBezTo>
                    <a:pt x="11355" y="2995"/>
                    <a:pt x="11726" y="2181"/>
                    <a:pt x="11726" y="2181"/>
                  </a:cubicBezTo>
                  <a:cubicBezTo>
                    <a:pt x="11726" y="2181"/>
                    <a:pt x="10624" y="872"/>
                    <a:pt x="9553" y="542"/>
                  </a:cubicBezTo>
                  <a:cubicBezTo>
                    <a:pt x="8481" y="213"/>
                    <a:pt x="7801" y="59"/>
                    <a:pt x="6441" y="7"/>
                  </a:cubicBezTo>
                  <a:cubicBezTo>
                    <a:pt x="6335" y="3"/>
                    <a:pt x="6225" y="1"/>
                    <a:pt x="6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0"/>
            <p:cNvSpPr/>
            <p:nvPr/>
          </p:nvSpPr>
          <p:spPr>
            <a:xfrm>
              <a:off x="1815700" y="3002050"/>
              <a:ext cx="59275" cy="60325"/>
            </a:xfrm>
            <a:custGeom>
              <a:avLst/>
              <a:gdLst/>
              <a:ahLst/>
              <a:cxnLst/>
              <a:rect l="l" t="t" r="r" b="b"/>
              <a:pathLst>
                <a:path w="2371" h="2413" extrusionOk="0">
                  <a:moveTo>
                    <a:pt x="145" y="1"/>
                  </a:moveTo>
                  <a:cubicBezTo>
                    <a:pt x="124" y="42"/>
                    <a:pt x="124" y="83"/>
                    <a:pt x="124" y="125"/>
                  </a:cubicBezTo>
                  <a:cubicBezTo>
                    <a:pt x="73" y="681"/>
                    <a:pt x="32" y="1237"/>
                    <a:pt x="0" y="1794"/>
                  </a:cubicBezTo>
                  <a:cubicBezTo>
                    <a:pt x="0" y="1814"/>
                    <a:pt x="0" y="1835"/>
                    <a:pt x="11" y="1856"/>
                  </a:cubicBezTo>
                  <a:cubicBezTo>
                    <a:pt x="21" y="1866"/>
                    <a:pt x="42" y="1876"/>
                    <a:pt x="52" y="1887"/>
                  </a:cubicBezTo>
                  <a:cubicBezTo>
                    <a:pt x="392" y="2062"/>
                    <a:pt x="742" y="2237"/>
                    <a:pt x="1083" y="2412"/>
                  </a:cubicBezTo>
                  <a:lnTo>
                    <a:pt x="804" y="2072"/>
                  </a:lnTo>
                  <a:cubicBezTo>
                    <a:pt x="722" y="1979"/>
                    <a:pt x="639" y="1856"/>
                    <a:pt x="681" y="1743"/>
                  </a:cubicBezTo>
                  <a:lnTo>
                    <a:pt x="681" y="1743"/>
                  </a:lnTo>
                  <a:cubicBezTo>
                    <a:pt x="856" y="1763"/>
                    <a:pt x="1021" y="1835"/>
                    <a:pt x="1186" y="1887"/>
                  </a:cubicBezTo>
                  <a:cubicBezTo>
                    <a:pt x="1311" y="1923"/>
                    <a:pt x="1436" y="1955"/>
                    <a:pt x="1561" y="1955"/>
                  </a:cubicBezTo>
                  <a:cubicBezTo>
                    <a:pt x="1611" y="1955"/>
                    <a:pt x="1661" y="1950"/>
                    <a:pt x="1711" y="1938"/>
                  </a:cubicBezTo>
                  <a:cubicBezTo>
                    <a:pt x="1525" y="1753"/>
                    <a:pt x="1309" y="1619"/>
                    <a:pt x="1072" y="1526"/>
                  </a:cubicBezTo>
                  <a:cubicBezTo>
                    <a:pt x="1000" y="1505"/>
                    <a:pt x="918" y="1464"/>
                    <a:pt x="897" y="1392"/>
                  </a:cubicBezTo>
                  <a:lnTo>
                    <a:pt x="897" y="1392"/>
                  </a:lnTo>
                  <a:cubicBezTo>
                    <a:pt x="1223" y="1523"/>
                    <a:pt x="1579" y="1602"/>
                    <a:pt x="1930" y="1602"/>
                  </a:cubicBezTo>
                  <a:cubicBezTo>
                    <a:pt x="2079" y="1602"/>
                    <a:pt x="2226" y="1588"/>
                    <a:pt x="2370" y="1557"/>
                  </a:cubicBezTo>
                  <a:cubicBezTo>
                    <a:pt x="1907" y="1495"/>
                    <a:pt x="1464" y="1269"/>
                    <a:pt x="1145" y="908"/>
                  </a:cubicBezTo>
                  <a:cubicBezTo>
                    <a:pt x="1113" y="887"/>
                    <a:pt x="1093" y="846"/>
                    <a:pt x="1103" y="805"/>
                  </a:cubicBezTo>
                  <a:cubicBezTo>
                    <a:pt x="1113" y="784"/>
                    <a:pt x="1134" y="774"/>
                    <a:pt x="1154" y="763"/>
                  </a:cubicBezTo>
                  <a:cubicBezTo>
                    <a:pt x="1294" y="676"/>
                    <a:pt x="1464" y="648"/>
                    <a:pt x="1632" y="648"/>
                  </a:cubicBezTo>
                  <a:cubicBezTo>
                    <a:pt x="1662" y="648"/>
                    <a:pt x="1692" y="649"/>
                    <a:pt x="1722" y="651"/>
                  </a:cubicBezTo>
                  <a:cubicBezTo>
                    <a:pt x="1735" y="653"/>
                    <a:pt x="1750" y="654"/>
                    <a:pt x="1765" y="654"/>
                  </a:cubicBezTo>
                  <a:cubicBezTo>
                    <a:pt x="1817" y="654"/>
                    <a:pt x="1870" y="639"/>
                    <a:pt x="1886" y="599"/>
                  </a:cubicBezTo>
                  <a:cubicBezTo>
                    <a:pt x="1928" y="527"/>
                    <a:pt x="1855" y="454"/>
                    <a:pt x="1783" y="424"/>
                  </a:cubicBezTo>
                  <a:cubicBezTo>
                    <a:pt x="1525" y="289"/>
                    <a:pt x="1227" y="289"/>
                    <a:pt x="939" y="259"/>
                  </a:cubicBezTo>
                  <a:cubicBezTo>
                    <a:pt x="794" y="248"/>
                    <a:pt x="650" y="238"/>
                    <a:pt x="506" y="186"/>
                  </a:cubicBezTo>
                  <a:cubicBezTo>
                    <a:pt x="371" y="145"/>
                    <a:pt x="268" y="53"/>
                    <a:pt x="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0"/>
            <p:cNvSpPr/>
            <p:nvPr/>
          </p:nvSpPr>
          <p:spPr>
            <a:xfrm>
              <a:off x="1696175" y="2869925"/>
              <a:ext cx="182400" cy="194050"/>
            </a:xfrm>
            <a:custGeom>
              <a:avLst/>
              <a:gdLst/>
              <a:ahLst/>
              <a:cxnLst/>
              <a:rect l="l" t="t" r="r" b="b"/>
              <a:pathLst>
                <a:path w="7296" h="7762" extrusionOk="0">
                  <a:moveTo>
                    <a:pt x="2370" y="1"/>
                  </a:moveTo>
                  <a:cubicBezTo>
                    <a:pt x="2370" y="1"/>
                    <a:pt x="1" y="1968"/>
                    <a:pt x="165" y="3257"/>
                  </a:cubicBezTo>
                  <a:cubicBezTo>
                    <a:pt x="403" y="5194"/>
                    <a:pt x="3453" y="6183"/>
                    <a:pt x="3453" y="6183"/>
                  </a:cubicBezTo>
                  <a:cubicBezTo>
                    <a:pt x="3453" y="6183"/>
                    <a:pt x="3494" y="6399"/>
                    <a:pt x="3638" y="6616"/>
                  </a:cubicBezTo>
                  <a:cubicBezTo>
                    <a:pt x="3782" y="6832"/>
                    <a:pt x="4452" y="6863"/>
                    <a:pt x="4699" y="6935"/>
                  </a:cubicBezTo>
                  <a:cubicBezTo>
                    <a:pt x="5131" y="7050"/>
                    <a:pt x="5740" y="7762"/>
                    <a:pt x="5898" y="7762"/>
                  </a:cubicBezTo>
                  <a:cubicBezTo>
                    <a:pt x="5910" y="7762"/>
                    <a:pt x="5919" y="7758"/>
                    <a:pt x="5926" y="7749"/>
                  </a:cubicBezTo>
                  <a:cubicBezTo>
                    <a:pt x="6029" y="7615"/>
                    <a:pt x="5482" y="6842"/>
                    <a:pt x="5482" y="6842"/>
                  </a:cubicBezTo>
                  <a:lnTo>
                    <a:pt x="5482" y="6842"/>
                  </a:lnTo>
                  <a:cubicBezTo>
                    <a:pt x="5482" y="6842"/>
                    <a:pt x="6187" y="7242"/>
                    <a:pt x="6517" y="7242"/>
                  </a:cubicBezTo>
                  <a:cubicBezTo>
                    <a:pt x="6580" y="7242"/>
                    <a:pt x="6629" y="7227"/>
                    <a:pt x="6657" y="7193"/>
                  </a:cubicBezTo>
                  <a:cubicBezTo>
                    <a:pt x="6780" y="7038"/>
                    <a:pt x="6091" y="6616"/>
                    <a:pt x="6090" y="6616"/>
                  </a:cubicBezTo>
                  <a:lnTo>
                    <a:pt x="6090" y="6616"/>
                  </a:lnTo>
                  <a:cubicBezTo>
                    <a:pt x="6091" y="6616"/>
                    <a:pt x="6796" y="6887"/>
                    <a:pt x="7109" y="6887"/>
                  </a:cubicBezTo>
                  <a:cubicBezTo>
                    <a:pt x="7191" y="6887"/>
                    <a:pt x="7246" y="6869"/>
                    <a:pt x="7254" y="6822"/>
                  </a:cubicBezTo>
                  <a:cubicBezTo>
                    <a:pt x="7296" y="6584"/>
                    <a:pt x="5791" y="5987"/>
                    <a:pt x="5791" y="5987"/>
                  </a:cubicBezTo>
                  <a:lnTo>
                    <a:pt x="5791" y="5987"/>
                  </a:lnTo>
                  <a:cubicBezTo>
                    <a:pt x="5791" y="5987"/>
                    <a:pt x="6122" y="6032"/>
                    <a:pt x="6393" y="6032"/>
                  </a:cubicBezTo>
                  <a:cubicBezTo>
                    <a:pt x="6590" y="6032"/>
                    <a:pt x="6757" y="6008"/>
                    <a:pt x="6739" y="5925"/>
                  </a:cubicBezTo>
                  <a:cubicBezTo>
                    <a:pt x="6698" y="5719"/>
                    <a:pt x="5853" y="5647"/>
                    <a:pt x="5328" y="5606"/>
                  </a:cubicBezTo>
                  <a:cubicBezTo>
                    <a:pt x="4936" y="5574"/>
                    <a:pt x="4936" y="5307"/>
                    <a:pt x="4792" y="5255"/>
                  </a:cubicBezTo>
                  <a:cubicBezTo>
                    <a:pt x="4783" y="5253"/>
                    <a:pt x="4772" y="5251"/>
                    <a:pt x="4759" y="5251"/>
                  </a:cubicBezTo>
                  <a:cubicBezTo>
                    <a:pt x="4584" y="5251"/>
                    <a:pt x="4101" y="5492"/>
                    <a:pt x="4101" y="5492"/>
                  </a:cubicBezTo>
                  <a:cubicBezTo>
                    <a:pt x="2844" y="3534"/>
                    <a:pt x="2000" y="3081"/>
                    <a:pt x="2000" y="3081"/>
                  </a:cubicBezTo>
                  <a:cubicBezTo>
                    <a:pt x="2968" y="2731"/>
                    <a:pt x="3700" y="1432"/>
                    <a:pt x="3700" y="1432"/>
                  </a:cubicBezTo>
                  <a:cubicBezTo>
                    <a:pt x="3700" y="1432"/>
                    <a:pt x="3432" y="1072"/>
                    <a:pt x="3020" y="742"/>
                  </a:cubicBezTo>
                  <a:cubicBezTo>
                    <a:pt x="2690" y="484"/>
                    <a:pt x="2370" y="1"/>
                    <a:pt x="2370"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0"/>
            <p:cNvSpPr/>
            <p:nvPr/>
          </p:nvSpPr>
          <p:spPr>
            <a:xfrm>
              <a:off x="1781975" y="3018225"/>
              <a:ext cx="3575" cy="6225"/>
            </a:xfrm>
            <a:custGeom>
              <a:avLst/>
              <a:gdLst/>
              <a:ahLst/>
              <a:cxnLst/>
              <a:rect l="l" t="t" r="r" b="b"/>
              <a:pathLst>
                <a:path w="143" h="249" extrusionOk="0">
                  <a:moveTo>
                    <a:pt x="130" y="1"/>
                  </a:moveTo>
                  <a:cubicBezTo>
                    <a:pt x="128" y="1"/>
                    <a:pt x="126" y="1"/>
                    <a:pt x="124" y="4"/>
                  </a:cubicBezTo>
                  <a:cubicBezTo>
                    <a:pt x="41" y="55"/>
                    <a:pt x="0" y="148"/>
                    <a:pt x="10" y="240"/>
                  </a:cubicBezTo>
                  <a:cubicBezTo>
                    <a:pt x="15" y="245"/>
                    <a:pt x="23" y="248"/>
                    <a:pt x="30" y="248"/>
                  </a:cubicBezTo>
                  <a:cubicBezTo>
                    <a:pt x="36" y="248"/>
                    <a:pt x="41" y="245"/>
                    <a:pt x="41" y="240"/>
                  </a:cubicBezTo>
                  <a:cubicBezTo>
                    <a:pt x="31" y="158"/>
                    <a:pt x="62" y="75"/>
                    <a:pt x="134" y="24"/>
                  </a:cubicBezTo>
                  <a:cubicBezTo>
                    <a:pt x="142" y="16"/>
                    <a:pt x="137" y="1"/>
                    <a:pt x="130"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0"/>
            <p:cNvSpPr/>
            <p:nvPr/>
          </p:nvSpPr>
          <p:spPr>
            <a:xfrm>
              <a:off x="1720175" y="2944425"/>
              <a:ext cx="26700" cy="3100"/>
            </a:xfrm>
            <a:custGeom>
              <a:avLst/>
              <a:gdLst/>
              <a:ahLst/>
              <a:cxnLst/>
              <a:rect l="l" t="t" r="r" b="b"/>
              <a:pathLst>
                <a:path w="1068" h="124" extrusionOk="0">
                  <a:moveTo>
                    <a:pt x="530" y="1"/>
                  </a:moveTo>
                  <a:cubicBezTo>
                    <a:pt x="352" y="1"/>
                    <a:pt x="174" y="34"/>
                    <a:pt x="9" y="101"/>
                  </a:cubicBezTo>
                  <a:cubicBezTo>
                    <a:pt x="1" y="101"/>
                    <a:pt x="7" y="124"/>
                    <a:pt x="15" y="124"/>
                  </a:cubicBezTo>
                  <a:cubicBezTo>
                    <a:pt x="17" y="124"/>
                    <a:pt x="18" y="123"/>
                    <a:pt x="20" y="122"/>
                  </a:cubicBezTo>
                  <a:cubicBezTo>
                    <a:pt x="185" y="60"/>
                    <a:pt x="360" y="29"/>
                    <a:pt x="535" y="29"/>
                  </a:cubicBezTo>
                  <a:cubicBezTo>
                    <a:pt x="710" y="29"/>
                    <a:pt x="885" y="60"/>
                    <a:pt x="1050" y="122"/>
                  </a:cubicBezTo>
                  <a:cubicBezTo>
                    <a:pt x="1052" y="123"/>
                    <a:pt x="1053" y="124"/>
                    <a:pt x="1055" y="124"/>
                  </a:cubicBezTo>
                  <a:cubicBezTo>
                    <a:pt x="1063" y="124"/>
                    <a:pt x="1068" y="101"/>
                    <a:pt x="1050" y="101"/>
                  </a:cubicBezTo>
                  <a:cubicBezTo>
                    <a:pt x="885" y="34"/>
                    <a:pt x="708" y="1"/>
                    <a:pt x="530"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0"/>
            <p:cNvSpPr/>
            <p:nvPr/>
          </p:nvSpPr>
          <p:spPr>
            <a:xfrm>
              <a:off x="2078275" y="2902275"/>
              <a:ext cx="5350" cy="26325"/>
            </a:xfrm>
            <a:custGeom>
              <a:avLst/>
              <a:gdLst/>
              <a:ahLst/>
              <a:cxnLst/>
              <a:rect l="l" t="t" r="r" b="b"/>
              <a:pathLst>
                <a:path w="214" h="1053" extrusionOk="0">
                  <a:moveTo>
                    <a:pt x="17" y="0"/>
                  </a:moveTo>
                  <a:cubicBezTo>
                    <a:pt x="8" y="0"/>
                    <a:pt x="0" y="8"/>
                    <a:pt x="7" y="15"/>
                  </a:cubicBezTo>
                  <a:cubicBezTo>
                    <a:pt x="162" y="335"/>
                    <a:pt x="193" y="706"/>
                    <a:pt x="90" y="1035"/>
                  </a:cubicBezTo>
                  <a:cubicBezTo>
                    <a:pt x="84" y="1047"/>
                    <a:pt x="92" y="1052"/>
                    <a:pt x="99" y="1052"/>
                  </a:cubicBezTo>
                  <a:cubicBezTo>
                    <a:pt x="105" y="1052"/>
                    <a:pt x="110" y="1050"/>
                    <a:pt x="110" y="1045"/>
                  </a:cubicBezTo>
                  <a:cubicBezTo>
                    <a:pt x="213" y="706"/>
                    <a:pt x="183" y="324"/>
                    <a:pt x="28" y="5"/>
                  </a:cubicBezTo>
                  <a:cubicBezTo>
                    <a:pt x="25" y="2"/>
                    <a:pt x="21" y="0"/>
                    <a:pt x="17"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0"/>
            <p:cNvSpPr/>
            <p:nvPr/>
          </p:nvSpPr>
          <p:spPr>
            <a:xfrm>
              <a:off x="1827375" y="3023125"/>
              <a:ext cx="22050" cy="12775"/>
            </a:xfrm>
            <a:custGeom>
              <a:avLst/>
              <a:gdLst/>
              <a:ahLst/>
              <a:cxnLst/>
              <a:rect l="l" t="t" r="r" b="b"/>
              <a:pathLst>
                <a:path w="882" h="511" extrusionOk="0">
                  <a:moveTo>
                    <a:pt x="20" y="1"/>
                  </a:moveTo>
                  <a:cubicBezTo>
                    <a:pt x="5" y="1"/>
                    <a:pt x="0" y="23"/>
                    <a:pt x="18" y="23"/>
                  </a:cubicBezTo>
                  <a:cubicBezTo>
                    <a:pt x="162" y="85"/>
                    <a:pt x="307" y="168"/>
                    <a:pt x="440" y="250"/>
                  </a:cubicBezTo>
                  <a:cubicBezTo>
                    <a:pt x="584" y="333"/>
                    <a:pt x="729" y="415"/>
                    <a:pt x="863" y="508"/>
                  </a:cubicBezTo>
                  <a:cubicBezTo>
                    <a:pt x="865" y="510"/>
                    <a:pt x="867" y="511"/>
                    <a:pt x="869" y="511"/>
                  </a:cubicBezTo>
                  <a:cubicBezTo>
                    <a:pt x="876" y="511"/>
                    <a:pt x="882" y="497"/>
                    <a:pt x="873" y="497"/>
                  </a:cubicBezTo>
                  <a:cubicBezTo>
                    <a:pt x="729" y="394"/>
                    <a:pt x="595" y="312"/>
                    <a:pt x="451" y="220"/>
                  </a:cubicBezTo>
                  <a:cubicBezTo>
                    <a:pt x="317" y="137"/>
                    <a:pt x="172" y="65"/>
                    <a:pt x="28" y="3"/>
                  </a:cubicBezTo>
                  <a:cubicBezTo>
                    <a:pt x="25" y="1"/>
                    <a:pt x="23" y="1"/>
                    <a:pt x="20"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0"/>
            <p:cNvSpPr/>
            <p:nvPr/>
          </p:nvSpPr>
          <p:spPr>
            <a:xfrm>
              <a:off x="1823725" y="3032925"/>
              <a:ext cx="10300" cy="8950"/>
            </a:xfrm>
            <a:custGeom>
              <a:avLst/>
              <a:gdLst/>
              <a:ahLst/>
              <a:cxnLst/>
              <a:rect l="l" t="t" r="r" b="b"/>
              <a:pathLst>
                <a:path w="412" h="358" extrusionOk="0">
                  <a:moveTo>
                    <a:pt x="16" y="0"/>
                  </a:moveTo>
                  <a:cubicBezTo>
                    <a:pt x="7" y="0"/>
                    <a:pt x="1" y="24"/>
                    <a:pt x="9" y="34"/>
                  </a:cubicBezTo>
                  <a:cubicBezTo>
                    <a:pt x="153" y="126"/>
                    <a:pt x="277" y="229"/>
                    <a:pt x="391" y="353"/>
                  </a:cubicBezTo>
                  <a:cubicBezTo>
                    <a:pt x="394" y="356"/>
                    <a:pt x="397" y="357"/>
                    <a:pt x="400" y="357"/>
                  </a:cubicBezTo>
                  <a:cubicBezTo>
                    <a:pt x="406" y="357"/>
                    <a:pt x="411" y="350"/>
                    <a:pt x="411" y="343"/>
                  </a:cubicBezTo>
                  <a:cubicBezTo>
                    <a:pt x="288" y="219"/>
                    <a:pt x="164" y="105"/>
                    <a:pt x="20" y="2"/>
                  </a:cubicBezTo>
                  <a:cubicBezTo>
                    <a:pt x="18" y="1"/>
                    <a:pt x="17" y="0"/>
                    <a:pt x="16"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0"/>
            <p:cNvSpPr/>
            <p:nvPr/>
          </p:nvSpPr>
          <p:spPr>
            <a:xfrm>
              <a:off x="1832450" y="3015450"/>
              <a:ext cx="10025" cy="4750"/>
            </a:xfrm>
            <a:custGeom>
              <a:avLst/>
              <a:gdLst/>
              <a:ahLst/>
              <a:cxnLst/>
              <a:rect l="l" t="t" r="r" b="b"/>
              <a:pathLst>
                <a:path w="401" h="190" extrusionOk="0">
                  <a:moveTo>
                    <a:pt x="21" y="1"/>
                  </a:moveTo>
                  <a:cubicBezTo>
                    <a:pt x="11" y="1"/>
                    <a:pt x="1" y="21"/>
                    <a:pt x="21" y="32"/>
                  </a:cubicBezTo>
                  <a:cubicBezTo>
                    <a:pt x="145" y="73"/>
                    <a:pt x="269" y="124"/>
                    <a:pt x="381" y="186"/>
                  </a:cubicBezTo>
                  <a:cubicBezTo>
                    <a:pt x="384" y="188"/>
                    <a:pt x="386" y="189"/>
                    <a:pt x="388" y="189"/>
                  </a:cubicBezTo>
                  <a:cubicBezTo>
                    <a:pt x="395" y="189"/>
                    <a:pt x="400" y="176"/>
                    <a:pt x="392" y="176"/>
                  </a:cubicBezTo>
                  <a:cubicBezTo>
                    <a:pt x="278" y="104"/>
                    <a:pt x="155" y="42"/>
                    <a:pt x="21"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0"/>
            <p:cNvSpPr/>
            <p:nvPr/>
          </p:nvSpPr>
          <p:spPr>
            <a:xfrm>
              <a:off x="1886550" y="3013625"/>
              <a:ext cx="101950" cy="41000"/>
            </a:xfrm>
            <a:custGeom>
              <a:avLst/>
              <a:gdLst/>
              <a:ahLst/>
              <a:cxnLst/>
              <a:rect l="l" t="t" r="r" b="b"/>
              <a:pathLst>
                <a:path w="4078" h="1640" extrusionOk="0">
                  <a:moveTo>
                    <a:pt x="3844" y="1"/>
                  </a:moveTo>
                  <a:cubicBezTo>
                    <a:pt x="3781" y="1"/>
                    <a:pt x="3659" y="40"/>
                    <a:pt x="3452" y="136"/>
                  </a:cubicBezTo>
                  <a:cubicBezTo>
                    <a:pt x="3101" y="300"/>
                    <a:pt x="2679" y="476"/>
                    <a:pt x="2298" y="589"/>
                  </a:cubicBezTo>
                  <a:cubicBezTo>
                    <a:pt x="1886" y="703"/>
                    <a:pt x="1453" y="774"/>
                    <a:pt x="1020" y="806"/>
                  </a:cubicBezTo>
                  <a:cubicBezTo>
                    <a:pt x="773" y="826"/>
                    <a:pt x="495" y="836"/>
                    <a:pt x="289" y="971"/>
                  </a:cubicBezTo>
                  <a:cubicBezTo>
                    <a:pt x="83" y="1094"/>
                    <a:pt x="0" y="1393"/>
                    <a:pt x="206" y="1537"/>
                  </a:cubicBezTo>
                  <a:cubicBezTo>
                    <a:pt x="278" y="1589"/>
                    <a:pt x="381" y="1599"/>
                    <a:pt x="474" y="1619"/>
                  </a:cubicBezTo>
                  <a:cubicBezTo>
                    <a:pt x="604" y="1633"/>
                    <a:pt x="734" y="1640"/>
                    <a:pt x="865" y="1640"/>
                  </a:cubicBezTo>
                  <a:cubicBezTo>
                    <a:pt x="1431" y="1640"/>
                    <a:pt x="2000" y="1514"/>
                    <a:pt x="2494" y="1280"/>
                  </a:cubicBezTo>
                  <a:cubicBezTo>
                    <a:pt x="2824" y="1115"/>
                    <a:pt x="3122" y="898"/>
                    <a:pt x="3369" y="651"/>
                  </a:cubicBezTo>
                  <a:cubicBezTo>
                    <a:pt x="3483" y="537"/>
                    <a:pt x="4077" y="1"/>
                    <a:pt x="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0"/>
            <p:cNvSpPr/>
            <p:nvPr/>
          </p:nvSpPr>
          <p:spPr>
            <a:xfrm>
              <a:off x="1823950" y="2963175"/>
              <a:ext cx="88375" cy="46975"/>
            </a:xfrm>
            <a:custGeom>
              <a:avLst/>
              <a:gdLst/>
              <a:ahLst/>
              <a:cxnLst/>
              <a:rect l="l" t="t" r="r" b="b"/>
              <a:pathLst>
                <a:path w="3535" h="1879" extrusionOk="0">
                  <a:moveTo>
                    <a:pt x="0" y="1"/>
                  </a:moveTo>
                  <a:lnTo>
                    <a:pt x="0" y="1"/>
                  </a:lnTo>
                  <a:cubicBezTo>
                    <a:pt x="73" y="186"/>
                    <a:pt x="258" y="330"/>
                    <a:pt x="402" y="454"/>
                  </a:cubicBezTo>
                  <a:cubicBezTo>
                    <a:pt x="1031" y="979"/>
                    <a:pt x="1742" y="1412"/>
                    <a:pt x="2504" y="1721"/>
                  </a:cubicBezTo>
                  <a:cubicBezTo>
                    <a:pt x="2679" y="1793"/>
                    <a:pt x="2865" y="1855"/>
                    <a:pt x="3050" y="1876"/>
                  </a:cubicBezTo>
                  <a:cubicBezTo>
                    <a:pt x="3073" y="1878"/>
                    <a:pt x="3097" y="1879"/>
                    <a:pt x="3121" y="1879"/>
                  </a:cubicBezTo>
                  <a:cubicBezTo>
                    <a:pt x="3213" y="1879"/>
                    <a:pt x="3306" y="1861"/>
                    <a:pt x="3380" y="1803"/>
                  </a:cubicBezTo>
                  <a:cubicBezTo>
                    <a:pt x="3473" y="1741"/>
                    <a:pt x="3535" y="1618"/>
                    <a:pt x="3494" y="1505"/>
                  </a:cubicBezTo>
                  <a:cubicBezTo>
                    <a:pt x="3432" y="1361"/>
                    <a:pt x="3236" y="1340"/>
                    <a:pt x="3071" y="1329"/>
                  </a:cubicBezTo>
                  <a:cubicBezTo>
                    <a:pt x="2865" y="1329"/>
                    <a:pt x="2659" y="1319"/>
                    <a:pt x="2463" y="1267"/>
                  </a:cubicBezTo>
                  <a:cubicBezTo>
                    <a:pt x="2216" y="1196"/>
                    <a:pt x="1989" y="1072"/>
                    <a:pt x="1763" y="958"/>
                  </a:cubicBezTo>
                  <a:cubicBezTo>
                    <a:pt x="1453" y="793"/>
                    <a:pt x="1154" y="619"/>
                    <a:pt x="856" y="454"/>
                  </a:cubicBezTo>
                  <a:cubicBezTo>
                    <a:pt x="629" y="330"/>
                    <a:pt x="258" y="1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0"/>
            <p:cNvSpPr/>
            <p:nvPr/>
          </p:nvSpPr>
          <p:spPr>
            <a:xfrm>
              <a:off x="1887625" y="2815175"/>
              <a:ext cx="57075" cy="18625"/>
            </a:xfrm>
            <a:custGeom>
              <a:avLst/>
              <a:gdLst/>
              <a:ahLst/>
              <a:cxnLst/>
              <a:rect l="l" t="t" r="r" b="b"/>
              <a:pathLst>
                <a:path w="2283" h="745" extrusionOk="0">
                  <a:moveTo>
                    <a:pt x="2257" y="1"/>
                  </a:moveTo>
                  <a:cubicBezTo>
                    <a:pt x="2250" y="1"/>
                    <a:pt x="2245" y="5"/>
                    <a:pt x="2245" y="16"/>
                  </a:cubicBezTo>
                  <a:cubicBezTo>
                    <a:pt x="2213" y="78"/>
                    <a:pt x="2183" y="130"/>
                    <a:pt x="2131" y="181"/>
                  </a:cubicBezTo>
                  <a:cubicBezTo>
                    <a:pt x="2090" y="243"/>
                    <a:pt x="2028" y="305"/>
                    <a:pt x="1977" y="346"/>
                  </a:cubicBezTo>
                  <a:cubicBezTo>
                    <a:pt x="1853" y="449"/>
                    <a:pt x="1730" y="521"/>
                    <a:pt x="1585" y="583"/>
                  </a:cubicBezTo>
                  <a:cubicBezTo>
                    <a:pt x="1372" y="666"/>
                    <a:pt x="1146" y="707"/>
                    <a:pt x="921" y="707"/>
                  </a:cubicBezTo>
                  <a:cubicBezTo>
                    <a:pt x="808" y="707"/>
                    <a:pt x="696" y="696"/>
                    <a:pt x="585" y="676"/>
                  </a:cubicBezTo>
                  <a:cubicBezTo>
                    <a:pt x="390" y="645"/>
                    <a:pt x="215" y="583"/>
                    <a:pt x="40" y="490"/>
                  </a:cubicBezTo>
                  <a:cubicBezTo>
                    <a:pt x="38" y="489"/>
                    <a:pt x="35" y="489"/>
                    <a:pt x="33" y="489"/>
                  </a:cubicBezTo>
                  <a:cubicBezTo>
                    <a:pt x="15" y="489"/>
                    <a:pt x="1" y="522"/>
                    <a:pt x="19" y="531"/>
                  </a:cubicBezTo>
                  <a:cubicBezTo>
                    <a:pt x="281" y="671"/>
                    <a:pt x="580" y="744"/>
                    <a:pt x="879" y="744"/>
                  </a:cubicBezTo>
                  <a:cubicBezTo>
                    <a:pt x="932" y="744"/>
                    <a:pt x="986" y="742"/>
                    <a:pt x="1039" y="737"/>
                  </a:cubicBezTo>
                  <a:cubicBezTo>
                    <a:pt x="1369" y="717"/>
                    <a:pt x="1709" y="624"/>
                    <a:pt x="1966" y="408"/>
                  </a:cubicBezTo>
                  <a:cubicBezTo>
                    <a:pt x="2028" y="357"/>
                    <a:pt x="2101" y="295"/>
                    <a:pt x="2162" y="222"/>
                  </a:cubicBezTo>
                  <a:cubicBezTo>
                    <a:pt x="2204" y="160"/>
                    <a:pt x="2255" y="99"/>
                    <a:pt x="2275" y="27"/>
                  </a:cubicBezTo>
                  <a:cubicBezTo>
                    <a:pt x="2282" y="14"/>
                    <a:pt x="2268" y="1"/>
                    <a:pt x="2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0"/>
            <p:cNvSpPr/>
            <p:nvPr/>
          </p:nvSpPr>
          <p:spPr>
            <a:xfrm>
              <a:off x="1874775" y="2817425"/>
              <a:ext cx="9150" cy="8525"/>
            </a:xfrm>
            <a:custGeom>
              <a:avLst/>
              <a:gdLst/>
              <a:ahLst/>
              <a:cxnLst/>
              <a:rect l="l" t="t" r="r" b="b"/>
              <a:pathLst>
                <a:path w="366" h="341" extrusionOk="0">
                  <a:moveTo>
                    <a:pt x="29" y="0"/>
                  </a:moveTo>
                  <a:cubicBezTo>
                    <a:pt x="14" y="0"/>
                    <a:pt x="0" y="15"/>
                    <a:pt x="7" y="29"/>
                  </a:cubicBezTo>
                  <a:cubicBezTo>
                    <a:pt x="90" y="164"/>
                    <a:pt x="193" y="267"/>
                    <a:pt x="327" y="338"/>
                  </a:cubicBezTo>
                  <a:cubicBezTo>
                    <a:pt x="330" y="340"/>
                    <a:pt x="333" y="340"/>
                    <a:pt x="336" y="340"/>
                  </a:cubicBezTo>
                  <a:cubicBezTo>
                    <a:pt x="353" y="340"/>
                    <a:pt x="365" y="315"/>
                    <a:pt x="348" y="297"/>
                  </a:cubicBezTo>
                  <a:cubicBezTo>
                    <a:pt x="224" y="235"/>
                    <a:pt x="121" y="132"/>
                    <a:pt x="49" y="9"/>
                  </a:cubicBezTo>
                  <a:cubicBezTo>
                    <a:pt x="42" y="3"/>
                    <a:pt x="36"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0"/>
            <p:cNvSpPr/>
            <p:nvPr/>
          </p:nvSpPr>
          <p:spPr>
            <a:xfrm>
              <a:off x="1788675" y="2886025"/>
              <a:ext cx="13925" cy="17975"/>
            </a:xfrm>
            <a:custGeom>
              <a:avLst/>
              <a:gdLst/>
              <a:ahLst/>
              <a:cxnLst/>
              <a:rect l="l" t="t" r="r" b="b"/>
              <a:pathLst>
                <a:path w="557" h="719" extrusionOk="0">
                  <a:moveTo>
                    <a:pt x="188" y="1"/>
                  </a:moveTo>
                  <a:cubicBezTo>
                    <a:pt x="183" y="1"/>
                    <a:pt x="178" y="2"/>
                    <a:pt x="175" y="5"/>
                  </a:cubicBezTo>
                  <a:cubicBezTo>
                    <a:pt x="165" y="16"/>
                    <a:pt x="165" y="26"/>
                    <a:pt x="154" y="37"/>
                  </a:cubicBezTo>
                  <a:cubicBezTo>
                    <a:pt x="124" y="129"/>
                    <a:pt x="185" y="222"/>
                    <a:pt x="247" y="294"/>
                  </a:cubicBezTo>
                  <a:cubicBezTo>
                    <a:pt x="309" y="366"/>
                    <a:pt x="392" y="428"/>
                    <a:pt x="433" y="511"/>
                  </a:cubicBezTo>
                  <a:cubicBezTo>
                    <a:pt x="433" y="531"/>
                    <a:pt x="443" y="552"/>
                    <a:pt x="433" y="562"/>
                  </a:cubicBezTo>
                  <a:cubicBezTo>
                    <a:pt x="392" y="479"/>
                    <a:pt x="309" y="438"/>
                    <a:pt x="227" y="397"/>
                  </a:cubicBezTo>
                  <a:cubicBezTo>
                    <a:pt x="179" y="377"/>
                    <a:pt x="127" y="356"/>
                    <a:pt x="80" y="356"/>
                  </a:cubicBezTo>
                  <a:cubicBezTo>
                    <a:pt x="55" y="356"/>
                    <a:pt x="31" y="362"/>
                    <a:pt x="10" y="376"/>
                  </a:cubicBezTo>
                  <a:cubicBezTo>
                    <a:pt x="0" y="417"/>
                    <a:pt x="21" y="469"/>
                    <a:pt x="51" y="490"/>
                  </a:cubicBezTo>
                  <a:cubicBezTo>
                    <a:pt x="82" y="520"/>
                    <a:pt x="124" y="541"/>
                    <a:pt x="165" y="562"/>
                  </a:cubicBezTo>
                  <a:cubicBezTo>
                    <a:pt x="237" y="593"/>
                    <a:pt x="319" y="634"/>
                    <a:pt x="392" y="665"/>
                  </a:cubicBezTo>
                  <a:cubicBezTo>
                    <a:pt x="429" y="684"/>
                    <a:pt x="475" y="718"/>
                    <a:pt x="507" y="718"/>
                  </a:cubicBezTo>
                  <a:cubicBezTo>
                    <a:pt x="527" y="718"/>
                    <a:pt x="542" y="705"/>
                    <a:pt x="546" y="665"/>
                  </a:cubicBezTo>
                  <a:cubicBezTo>
                    <a:pt x="556" y="603"/>
                    <a:pt x="504" y="500"/>
                    <a:pt x="484" y="428"/>
                  </a:cubicBezTo>
                  <a:cubicBezTo>
                    <a:pt x="453" y="346"/>
                    <a:pt x="422" y="263"/>
                    <a:pt x="381" y="191"/>
                  </a:cubicBezTo>
                  <a:cubicBezTo>
                    <a:pt x="350" y="119"/>
                    <a:pt x="298" y="37"/>
                    <a:pt x="227" y="5"/>
                  </a:cubicBezTo>
                  <a:cubicBezTo>
                    <a:pt x="213" y="5"/>
                    <a:pt x="199"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0"/>
            <p:cNvSpPr/>
            <p:nvPr/>
          </p:nvSpPr>
          <p:spPr>
            <a:xfrm>
              <a:off x="1989150" y="2892050"/>
              <a:ext cx="19250" cy="16325"/>
            </a:xfrm>
            <a:custGeom>
              <a:avLst/>
              <a:gdLst/>
              <a:ahLst/>
              <a:cxnLst/>
              <a:rect l="l" t="t" r="r" b="b"/>
              <a:pathLst>
                <a:path w="770" h="653" extrusionOk="0">
                  <a:moveTo>
                    <a:pt x="646" y="1"/>
                  </a:moveTo>
                  <a:cubicBezTo>
                    <a:pt x="510" y="1"/>
                    <a:pt x="394" y="99"/>
                    <a:pt x="296" y="197"/>
                  </a:cubicBezTo>
                  <a:cubicBezTo>
                    <a:pt x="213" y="279"/>
                    <a:pt x="162" y="383"/>
                    <a:pt x="90" y="476"/>
                  </a:cubicBezTo>
                  <a:cubicBezTo>
                    <a:pt x="1" y="607"/>
                    <a:pt x="1" y="640"/>
                    <a:pt x="38" y="640"/>
                  </a:cubicBezTo>
                  <a:cubicBezTo>
                    <a:pt x="75" y="640"/>
                    <a:pt x="150" y="606"/>
                    <a:pt x="206" y="606"/>
                  </a:cubicBezTo>
                  <a:cubicBezTo>
                    <a:pt x="216" y="606"/>
                    <a:pt x="225" y="607"/>
                    <a:pt x="234" y="609"/>
                  </a:cubicBezTo>
                  <a:cubicBezTo>
                    <a:pt x="298" y="619"/>
                    <a:pt x="362" y="652"/>
                    <a:pt x="418" y="652"/>
                  </a:cubicBezTo>
                  <a:cubicBezTo>
                    <a:pt x="426" y="652"/>
                    <a:pt x="433" y="652"/>
                    <a:pt x="440" y="650"/>
                  </a:cubicBezTo>
                  <a:cubicBezTo>
                    <a:pt x="481" y="641"/>
                    <a:pt x="522" y="609"/>
                    <a:pt x="512" y="579"/>
                  </a:cubicBezTo>
                  <a:cubicBezTo>
                    <a:pt x="512" y="547"/>
                    <a:pt x="492" y="527"/>
                    <a:pt x="460" y="517"/>
                  </a:cubicBezTo>
                  <a:lnTo>
                    <a:pt x="378" y="517"/>
                  </a:lnTo>
                  <a:cubicBezTo>
                    <a:pt x="348" y="517"/>
                    <a:pt x="306" y="517"/>
                    <a:pt x="275" y="506"/>
                  </a:cubicBezTo>
                  <a:cubicBezTo>
                    <a:pt x="265" y="506"/>
                    <a:pt x="254" y="506"/>
                    <a:pt x="245" y="496"/>
                  </a:cubicBezTo>
                  <a:cubicBezTo>
                    <a:pt x="224" y="476"/>
                    <a:pt x="254" y="444"/>
                    <a:pt x="275" y="424"/>
                  </a:cubicBezTo>
                  <a:cubicBezTo>
                    <a:pt x="399" y="352"/>
                    <a:pt x="533" y="321"/>
                    <a:pt x="646" y="249"/>
                  </a:cubicBezTo>
                  <a:cubicBezTo>
                    <a:pt x="698" y="218"/>
                    <a:pt x="749" y="176"/>
                    <a:pt x="760" y="115"/>
                  </a:cubicBezTo>
                  <a:cubicBezTo>
                    <a:pt x="770" y="94"/>
                    <a:pt x="770" y="64"/>
                    <a:pt x="760" y="43"/>
                  </a:cubicBezTo>
                  <a:cubicBezTo>
                    <a:pt x="739" y="12"/>
                    <a:pt x="698" y="2"/>
                    <a:pt x="667" y="2"/>
                  </a:cubicBezTo>
                  <a:cubicBezTo>
                    <a:pt x="660" y="1"/>
                    <a:pt x="653"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0"/>
            <p:cNvSpPr/>
            <p:nvPr/>
          </p:nvSpPr>
          <p:spPr>
            <a:xfrm>
              <a:off x="2193600" y="2793175"/>
              <a:ext cx="71875" cy="82700"/>
            </a:xfrm>
            <a:custGeom>
              <a:avLst/>
              <a:gdLst/>
              <a:ahLst/>
              <a:cxnLst/>
              <a:rect l="l" t="t" r="r" b="b"/>
              <a:pathLst>
                <a:path w="2875" h="3308" extrusionOk="0">
                  <a:moveTo>
                    <a:pt x="1432" y="0"/>
                  </a:moveTo>
                  <a:cubicBezTo>
                    <a:pt x="639" y="0"/>
                    <a:pt x="0" y="742"/>
                    <a:pt x="0" y="1659"/>
                  </a:cubicBezTo>
                  <a:cubicBezTo>
                    <a:pt x="0" y="2565"/>
                    <a:pt x="639" y="3307"/>
                    <a:pt x="1432" y="3307"/>
                  </a:cubicBezTo>
                  <a:cubicBezTo>
                    <a:pt x="2226" y="3307"/>
                    <a:pt x="2875" y="2565"/>
                    <a:pt x="2875" y="1659"/>
                  </a:cubicBezTo>
                  <a:cubicBezTo>
                    <a:pt x="2875" y="742"/>
                    <a:pt x="2226" y="0"/>
                    <a:pt x="1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0"/>
            <p:cNvSpPr/>
            <p:nvPr/>
          </p:nvSpPr>
          <p:spPr>
            <a:xfrm>
              <a:off x="2187650" y="2793175"/>
              <a:ext cx="71925" cy="82700"/>
            </a:xfrm>
            <a:custGeom>
              <a:avLst/>
              <a:gdLst/>
              <a:ahLst/>
              <a:cxnLst/>
              <a:rect l="l" t="t" r="r" b="b"/>
              <a:pathLst>
                <a:path w="2877" h="3308" extrusionOk="0">
                  <a:moveTo>
                    <a:pt x="1434" y="0"/>
                  </a:moveTo>
                  <a:cubicBezTo>
                    <a:pt x="640" y="0"/>
                    <a:pt x="1" y="742"/>
                    <a:pt x="1" y="1659"/>
                  </a:cubicBezTo>
                  <a:cubicBezTo>
                    <a:pt x="1" y="2565"/>
                    <a:pt x="640" y="3307"/>
                    <a:pt x="1434" y="3307"/>
                  </a:cubicBezTo>
                  <a:cubicBezTo>
                    <a:pt x="2226" y="3307"/>
                    <a:pt x="2876" y="2565"/>
                    <a:pt x="2876" y="1659"/>
                  </a:cubicBezTo>
                  <a:cubicBezTo>
                    <a:pt x="2876" y="742"/>
                    <a:pt x="2226" y="0"/>
                    <a:pt x="14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0"/>
            <p:cNvSpPr/>
            <p:nvPr/>
          </p:nvSpPr>
          <p:spPr>
            <a:xfrm>
              <a:off x="2209575" y="2818400"/>
              <a:ext cx="28075" cy="32225"/>
            </a:xfrm>
            <a:custGeom>
              <a:avLst/>
              <a:gdLst/>
              <a:ahLst/>
              <a:cxnLst/>
              <a:rect l="l" t="t" r="r" b="b"/>
              <a:pathLst>
                <a:path w="1123" h="1289" extrusionOk="0">
                  <a:moveTo>
                    <a:pt x="557" y="1"/>
                  </a:moveTo>
                  <a:cubicBezTo>
                    <a:pt x="247" y="1"/>
                    <a:pt x="0" y="289"/>
                    <a:pt x="0" y="650"/>
                  </a:cubicBezTo>
                  <a:cubicBezTo>
                    <a:pt x="0" y="1000"/>
                    <a:pt x="247" y="1288"/>
                    <a:pt x="557" y="1288"/>
                  </a:cubicBezTo>
                  <a:cubicBezTo>
                    <a:pt x="866" y="1288"/>
                    <a:pt x="1123" y="1000"/>
                    <a:pt x="1123" y="650"/>
                  </a:cubicBezTo>
                  <a:cubicBezTo>
                    <a:pt x="1123" y="289"/>
                    <a:pt x="866" y="1"/>
                    <a:pt x="5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0"/>
            <p:cNvSpPr/>
            <p:nvPr/>
          </p:nvSpPr>
          <p:spPr>
            <a:xfrm>
              <a:off x="2165500" y="2811375"/>
              <a:ext cx="58000" cy="58825"/>
            </a:xfrm>
            <a:custGeom>
              <a:avLst/>
              <a:gdLst/>
              <a:ahLst/>
              <a:cxnLst/>
              <a:rect l="l" t="t" r="r" b="b"/>
              <a:pathLst>
                <a:path w="2320" h="2353" extrusionOk="0">
                  <a:moveTo>
                    <a:pt x="1336" y="0"/>
                  </a:moveTo>
                  <a:cubicBezTo>
                    <a:pt x="1312" y="0"/>
                    <a:pt x="1290" y="1"/>
                    <a:pt x="1269" y="3"/>
                  </a:cubicBezTo>
                  <a:cubicBezTo>
                    <a:pt x="681" y="76"/>
                    <a:pt x="289" y="529"/>
                    <a:pt x="73" y="951"/>
                  </a:cubicBezTo>
                  <a:cubicBezTo>
                    <a:pt x="21" y="1065"/>
                    <a:pt x="94" y="1178"/>
                    <a:pt x="73" y="1363"/>
                  </a:cubicBezTo>
                  <a:cubicBezTo>
                    <a:pt x="1" y="1807"/>
                    <a:pt x="73" y="2352"/>
                    <a:pt x="537" y="2352"/>
                  </a:cubicBezTo>
                  <a:cubicBezTo>
                    <a:pt x="735" y="2352"/>
                    <a:pt x="886" y="2115"/>
                    <a:pt x="1080" y="2115"/>
                  </a:cubicBezTo>
                  <a:cubicBezTo>
                    <a:pt x="1088" y="2115"/>
                    <a:pt x="1096" y="2115"/>
                    <a:pt x="1104" y="2116"/>
                  </a:cubicBezTo>
                  <a:cubicBezTo>
                    <a:pt x="1124" y="2118"/>
                    <a:pt x="1145" y="2118"/>
                    <a:pt x="1166" y="2118"/>
                  </a:cubicBezTo>
                  <a:cubicBezTo>
                    <a:pt x="1413" y="2118"/>
                    <a:pt x="1709" y="2012"/>
                    <a:pt x="1928" y="1889"/>
                  </a:cubicBezTo>
                  <a:cubicBezTo>
                    <a:pt x="2155" y="1766"/>
                    <a:pt x="2278" y="1456"/>
                    <a:pt x="2299" y="1189"/>
                  </a:cubicBezTo>
                  <a:cubicBezTo>
                    <a:pt x="2320" y="1044"/>
                    <a:pt x="2278" y="900"/>
                    <a:pt x="2216" y="756"/>
                  </a:cubicBezTo>
                  <a:cubicBezTo>
                    <a:pt x="2185" y="700"/>
                    <a:pt x="2129" y="632"/>
                    <a:pt x="2071" y="632"/>
                  </a:cubicBezTo>
                  <a:cubicBezTo>
                    <a:pt x="2054" y="632"/>
                    <a:pt x="2037" y="639"/>
                    <a:pt x="2020" y="653"/>
                  </a:cubicBezTo>
                  <a:cubicBezTo>
                    <a:pt x="2113" y="518"/>
                    <a:pt x="2093" y="282"/>
                    <a:pt x="1990" y="199"/>
                  </a:cubicBezTo>
                  <a:cubicBezTo>
                    <a:pt x="1842" y="79"/>
                    <a:pt x="1545" y="0"/>
                    <a:pt x="1336" y="0"/>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0"/>
            <p:cNvSpPr/>
            <p:nvPr/>
          </p:nvSpPr>
          <p:spPr>
            <a:xfrm>
              <a:off x="2160625" y="2826900"/>
              <a:ext cx="69300" cy="14200"/>
            </a:xfrm>
            <a:custGeom>
              <a:avLst/>
              <a:gdLst/>
              <a:ahLst/>
              <a:cxnLst/>
              <a:rect l="l" t="t" r="r" b="b"/>
              <a:pathLst>
                <a:path w="2772" h="568" extrusionOk="0">
                  <a:moveTo>
                    <a:pt x="278" y="0"/>
                  </a:moveTo>
                  <a:cubicBezTo>
                    <a:pt x="124" y="0"/>
                    <a:pt x="0" y="124"/>
                    <a:pt x="0" y="289"/>
                  </a:cubicBezTo>
                  <a:cubicBezTo>
                    <a:pt x="0" y="444"/>
                    <a:pt x="124" y="568"/>
                    <a:pt x="278" y="568"/>
                  </a:cubicBezTo>
                  <a:lnTo>
                    <a:pt x="2483" y="568"/>
                  </a:lnTo>
                  <a:cubicBezTo>
                    <a:pt x="2638" y="568"/>
                    <a:pt x="2772" y="444"/>
                    <a:pt x="2772" y="289"/>
                  </a:cubicBezTo>
                  <a:cubicBezTo>
                    <a:pt x="2772" y="124"/>
                    <a:pt x="2638" y="0"/>
                    <a:pt x="2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0"/>
            <p:cNvSpPr/>
            <p:nvPr/>
          </p:nvSpPr>
          <p:spPr>
            <a:xfrm>
              <a:off x="2104200" y="2793175"/>
              <a:ext cx="71900" cy="82700"/>
            </a:xfrm>
            <a:custGeom>
              <a:avLst/>
              <a:gdLst/>
              <a:ahLst/>
              <a:cxnLst/>
              <a:rect l="l" t="t" r="r" b="b"/>
              <a:pathLst>
                <a:path w="2876" h="3308" extrusionOk="0">
                  <a:moveTo>
                    <a:pt x="1443" y="0"/>
                  </a:moveTo>
                  <a:cubicBezTo>
                    <a:pt x="650" y="0"/>
                    <a:pt x="1" y="742"/>
                    <a:pt x="1" y="1659"/>
                  </a:cubicBezTo>
                  <a:cubicBezTo>
                    <a:pt x="1" y="2565"/>
                    <a:pt x="650" y="3307"/>
                    <a:pt x="1443" y="3307"/>
                  </a:cubicBezTo>
                  <a:cubicBezTo>
                    <a:pt x="2237" y="3307"/>
                    <a:pt x="2876" y="2565"/>
                    <a:pt x="2876" y="1659"/>
                  </a:cubicBezTo>
                  <a:cubicBezTo>
                    <a:pt x="2876" y="742"/>
                    <a:pt x="2237" y="0"/>
                    <a:pt x="1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0"/>
            <p:cNvSpPr/>
            <p:nvPr/>
          </p:nvSpPr>
          <p:spPr>
            <a:xfrm>
              <a:off x="2098275" y="2793175"/>
              <a:ext cx="71900" cy="82700"/>
            </a:xfrm>
            <a:custGeom>
              <a:avLst/>
              <a:gdLst/>
              <a:ahLst/>
              <a:cxnLst/>
              <a:rect l="l" t="t" r="r" b="b"/>
              <a:pathLst>
                <a:path w="2876" h="3308" extrusionOk="0">
                  <a:moveTo>
                    <a:pt x="1443" y="0"/>
                  </a:moveTo>
                  <a:cubicBezTo>
                    <a:pt x="650" y="0"/>
                    <a:pt x="1" y="742"/>
                    <a:pt x="1" y="1659"/>
                  </a:cubicBezTo>
                  <a:cubicBezTo>
                    <a:pt x="1" y="2565"/>
                    <a:pt x="650" y="3307"/>
                    <a:pt x="1443" y="3307"/>
                  </a:cubicBezTo>
                  <a:cubicBezTo>
                    <a:pt x="2236" y="3307"/>
                    <a:pt x="2875" y="2565"/>
                    <a:pt x="2875" y="1659"/>
                  </a:cubicBezTo>
                  <a:cubicBezTo>
                    <a:pt x="2875" y="742"/>
                    <a:pt x="2236" y="0"/>
                    <a:pt x="1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0"/>
            <p:cNvSpPr/>
            <p:nvPr/>
          </p:nvSpPr>
          <p:spPr>
            <a:xfrm>
              <a:off x="2120175" y="2818400"/>
              <a:ext cx="28100" cy="32225"/>
            </a:xfrm>
            <a:custGeom>
              <a:avLst/>
              <a:gdLst/>
              <a:ahLst/>
              <a:cxnLst/>
              <a:rect l="l" t="t" r="r" b="b"/>
              <a:pathLst>
                <a:path w="1124" h="1289" extrusionOk="0">
                  <a:moveTo>
                    <a:pt x="567" y="1"/>
                  </a:moveTo>
                  <a:cubicBezTo>
                    <a:pt x="258" y="1"/>
                    <a:pt x="0" y="289"/>
                    <a:pt x="0" y="650"/>
                  </a:cubicBezTo>
                  <a:cubicBezTo>
                    <a:pt x="0" y="1000"/>
                    <a:pt x="258" y="1288"/>
                    <a:pt x="567" y="1288"/>
                  </a:cubicBezTo>
                  <a:cubicBezTo>
                    <a:pt x="877" y="1288"/>
                    <a:pt x="1124" y="1000"/>
                    <a:pt x="1124" y="650"/>
                  </a:cubicBezTo>
                  <a:cubicBezTo>
                    <a:pt x="1124" y="289"/>
                    <a:pt x="877" y="1"/>
                    <a:pt x="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0"/>
            <p:cNvSpPr/>
            <p:nvPr/>
          </p:nvSpPr>
          <p:spPr>
            <a:xfrm>
              <a:off x="2112950" y="2826900"/>
              <a:ext cx="28125" cy="14200"/>
            </a:xfrm>
            <a:custGeom>
              <a:avLst/>
              <a:gdLst/>
              <a:ahLst/>
              <a:cxnLst/>
              <a:rect l="l" t="t" r="r" b="b"/>
              <a:pathLst>
                <a:path w="1125" h="568" extrusionOk="0">
                  <a:moveTo>
                    <a:pt x="289" y="0"/>
                  </a:moveTo>
                  <a:cubicBezTo>
                    <a:pt x="135" y="0"/>
                    <a:pt x="1" y="124"/>
                    <a:pt x="1" y="289"/>
                  </a:cubicBezTo>
                  <a:cubicBezTo>
                    <a:pt x="1" y="444"/>
                    <a:pt x="135" y="568"/>
                    <a:pt x="289" y="568"/>
                  </a:cubicBezTo>
                  <a:lnTo>
                    <a:pt x="836" y="568"/>
                  </a:lnTo>
                  <a:cubicBezTo>
                    <a:pt x="990" y="568"/>
                    <a:pt x="1124" y="444"/>
                    <a:pt x="1124" y="289"/>
                  </a:cubicBezTo>
                  <a:cubicBezTo>
                    <a:pt x="1124" y="124"/>
                    <a:pt x="990"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0"/>
            <p:cNvSpPr/>
            <p:nvPr/>
          </p:nvSpPr>
          <p:spPr>
            <a:xfrm>
              <a:off x="1872375" y="2754250"/>
              <a:ext cx="71625" cy="76125"/>
            </a:xfrm>
            <a:custGeom>
              <a:avLst/>
              <a:gdLst/>
              <a:ahLst/>
              <a:cxnLst/>
              <a:rect l="l" t="t" r="r" b="b"/>
              <a:pathLst>
                <a:path w="2865" h="3045" extrusionOk="0">
                  <a:moveTo>
                    <a:pt x="2865" y="2258"/>
                  </a:moveTo>
                  <a:lnTo>
                    <a:pt x="2865" y="2258"/>
                  </a:lnTo>
                  <a:cubicBezTo>
                    <a:pt x="2865" y="2258"/>
                    <a:pt x="2864" y="2258"/>
                    <a:pt x="2864" y="2259"/>
                  </a:cubicBezTo>
                  <a:lnTo>
                    <a:pt x="2864" y="2259"/>
                  </a:lnTo>
                  <a:cubicBezTo>
                    <a:pt x="2865" y="2258"/>
                    <a:pt x="2865" y="2258"/>
                    <a:pt x="2865" y="2258"/>
                  </a:cubicBezTo>
                  <a:close/>
                  <a:moveTo>
                    <a:pt x="403" y="1"/>
                  </a:moveTo>
                  <a:cubicBezTo>
                    <a:pt x="485" y="424"/>
                    <a:pt x="485" y="1104"/>
                    <a:pt x="454" y="1464"/>
                  </a:cubicBezTo>
                  <a:cubicBezTo>
                    <a:pt x="433" y="1732"/>
                    <a:pt x="320" y="2123"/>
                    <a:pt x="93" y="2196"/>
                  </a:cubicBezTo>
                  <a:cubicBezTo>
                    <a:pt x="62" y="2206"/>
                    <a:pt x="21" y="2217"/>
                    <a:pt x="0" y="2226"/>
                  </a:cubicBezTo>
                  <a:cubicBezTo>
                    <a:pt x="163" y="2489"/>
                    <a:pt x="548" y="3044"/>
                    <a:pt x="1502" y="3044"/>
                  </a:cubicBezTo>
                  <a:cubicBezTo>
                    <a:pt x="1636" y="3044"/>
                    <a:pt x="1781" y="3034"/>
                    <a:pt x="1937" y="3010"/>
                  </a:cubicBezTo>
                  <a:cubicBezTo>
                    <a:pt x="2308" y="2958"/>
                    <a:pt x="2720" y="2609"/>
                    <a:pt x="2864" y="2259"/>
                  </a:cubicBezTo>
                  <a:lnTo>
                    <a:pt x="2864" y="2259"/>
                  </a:lnTo>
                  <a:cubicBezTo>
                    <a:pt x="2864" y="2259"/>
                    <a:pt x="2862" y="2260"/>
                    <a:pt x="2859" y="2260"/>
                  </a:cubicBezTo>
                  <a:cubicBezTo>
                    <a:pt x="2835" y="2260"/>
                    <a:pt x="2752" y="2237"/>
                    <a:pt x="2752" y="2237"/>
                  </a:cubicBezTo>
                  <a:cubicBezTo>
                    <a:pt x="2628" y="2206"/>
                    <a:pt x="2566" y="2196"/>
                    <a:pt x="2473" y="2123"/>
                  </a:cubicBezTo>
                  <a:cubicBezTo>
                    <a:pt x="2381" y="2062"/>
                    <a:pt x="2319" y="1959"/>
                    <a:pt x="2288" y="1856"/>
                  </a:cubicBezTo>
                  <a:cubicBezTo>
                    <a:pt x="2246" y="1732"/>
                    <a:pt x="2237" y="1608"/>
                    <a:pt x="2226" y="1485"/>
                  </a:cubicBezTo>
                  <a:lnTo>
                    <a:pt x="2226" y="1258"/>
                  </a:lnTo>
                  <a:cubicBezTo>
                    <a:pt x="2216" y="1186"/>
                    <a:pt x="2216" y="1104"/>
                    <a:pt x="2205" y="1021"/>
                  </a:cubicBezTo>
                  <a:cubicBezTo>
                    <a:pt x="2195" y="877"/>
                    <a:pt x="2185" y="743"/>
                    <a:pt x="2164" y="619"/>
                  </a:cubicBezTo>
                  <a:lnTo>
                    <a:pt x="403" y="1"/>
                  </a:ln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0"/>
            <p:cNvSpPr/>
            <p:nvPr/>
          </p:nvSpPr>
          <p:spPr>
            <a:xfrm>
              <a:off x="1936000" y="2681725"/>
              <a:ext cx="23450" cy="58600"/>
            </a:xfrm>
            <a:custGeom>
              <a:avLst/>
              <a:gdLst/>
              <a:ahLst/>
              <a:cxnLst/>
              <a:rect l="l" t="t" r="r" b="b"/>
              <a:pathLst>
                <a:path w="938" h="2344" extrusionOk="0">
                  <a:moveTo>
                    <a:pt x="409" y="0"/>
                  </a:moveTo>
                  <a:cubicBezTo>
                    <a:pt x="353" y="0"/>
                    <a:pt x="298" y="6"/>
                    <a:pt x="248" y="17"/>
                  </a:cubicBezTo>
                  <a:lnTo>
                    <a:pt x="21" y="1604"/>
                  </a:lnTo>
                  <a:cubicBezTo>
                    <a:pt x="1" y="1851"/>
                    <a:pt x="114" y="2098"/>
                    <a:pt x="258" y="2294"/>
                  </a:cubicBezTo>
                  <a:cubicBezTo>
                    <a:pt x="288" y="2330"/>
                    <a:pt x="317" y="2344"/>
                    <a:pt x="347" y="2344"/>
                  </a:cubicBezTo>
                  <a:cubicBezTo>
                    <a:pt x="426" y="2344"/>
                    <a:pt x="508" y="2242"/>
                    <a:pt x="629" y="2212"/>
                  </a:cubicBezTo>
                  <a:cubicBezTo>
                    <a:pt x="897" y="2139"/>
                    <a:pt x="897" y="1779"/>
                    <a:pt x="846" y="1017"/>
                  </a:cubicBezTo>
                  <a:cubicBezTo>
                    <a:pt x="938" y="687"/>
                    <a:pt x="866" y="213"/>
                    <a:pt x="835" y="172"/>
                  </a:cubicBezTo>
                  <a:cubicBezTo>
                    <a:pt x="743" y="49"/>
                    <a:pt x="571" y="0"/>
                    <a:pt x="409"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0"/>
            <p:cNvSpPr/>
            <p:nvPr/>
          </p:nvSpPr>
          <p:spPr>
            <a:xfrm>
              <a:off x="1869275" y="2661775"/>
              <a:ext cx="91725" cy="121850"/>
            </a:xfrm>
            <a:custGeom>
              <a:avLst/>
              <a:gdLst/>
              <a:ahLst/>
              <a:cxnLst/>
              <a:rect l="l" t="t" r="r" b="b"/>
              <a:pathLst>
                <a:path w="3669" h="4874" extrusionOk="0">
                  <a:moveTo>
                    <a:pt x="1082" y="1"/>
                  </a:moveTo>
                  <a:cubicBezTo>
                    <a:pt x="180" y="1"/>
                    <a:pt x="1" y="981"/>
                    <a:pt x="11" y="1712"/>
                  </a:cubicBezTo>
                  <a:cubicBezTo>
                    <a:pt x="21" y="2525"/>
                    <a:pt x="62" y="3814"/>
                    <a:pt x="763" y="4359"/>
                  </a:cubicBezTo>
                  <a:cubicBezTo>
                    <a:pt x="1106" y="4637"/>
                    <a:pt x="1982" y="4874"/>
                    <a:pt x="2537" y="4874"/>
                  </a:cubicBezTo>
                  <a:cubicBezTo>
                    <a:pt x="2599" y="4874"/>
                    <a:pt x="2658" y="4871"/>
                    <a:pt x="2711" y="4865"/>
                  </a:cubicBezTo>
                  <a:cubicBezTo>
                    <a:pt x="3061" y="4823"/>
                    <a:pt x="3298" y="4185"/>
                    <a:pt x="3442" y="3494"/>
                  </a:cubicBezTo>
                  <a:cubicBezTo>
                    <a:pt x="3669" y="2443"/>
                    <a:pt x="3257" y="1103"/>
                    <a:pt x="2752" y="671"/>
                  </a:cubicBezTo>
                  <a:cubicBezTo>
                    <a:pt x="2288" y="269"/>
                    <a:pt x="1742" y="22"/>
                    <a:pt x="1124" y="1"/>
                  </a:cubicBezTo>
                  <a:cubicBezTo>
                    <a:pt x="1110" y="1"/>
                    <a:pt x="1096" y="1"/>
                    <a:pt x="1082"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0"/>
            <p:cNvSpPr/>
            <p:nvPr/>
          </p:nvSpPr>
          <p:spPr>
            <a:xfrm>
              <a:off x="1869025" y="2645750"/>
              <a:ext cx="98950" cy="56925"/>
            </a:xfrm>
            <a:custGeom>
              <a:avLst/>
              <a:gdLst/>
              <a:ahLst/>
              <a:cxnLst/>
              <a:rect l="l" t="t" r="r" b="b"/>
              <a:pathLst>
                <a:path w="3958" h="2277" extrusionOk="0">
                  <a:moveTo>
                    <a:pt x="3088" y="0"/>
                  </a:moveTo>
                  <a:cubicBezTo>
                    <a:pt x="2834" y="0"/>
                    <a:pt x="2578" y="186"/>
                    <a:pt x="2525" y="209"/>
                  </a:cubicBezTo>
                  <a:cubicBezTo>
                    <a:pt x="2030" y="487"/>
                    <a:pt x="1773" y="519"/>
                    <a:pt x="1773" y="519"/>
                  </a:cubicBezTo>
                  <a:cubicBezTo>
                    <a:pt x="1773" y="519"/>
                    <a:pt x="1851" y="92"/>
                    <a:pt x="1611" y="92"/>
                  </a:cubicBezTo>
                  <a:cubicBezTo>
                    <a:pt x="1526" y="92"/>
                    <a:pt x="1400" y="146"/>
                    <a:pt x="1217" y="292"/>
                  </a:cubicBezTo>
                  <a:cubicBezTo>
                    <a:pt x="1000" y="467"/>
                    <a:pt x="598" y="611"/>
                    <a:pt x="382" y="786"/>
                  </a:cubicBezTo>
                  <a:cubicBezTo>
                    <a:pt x="155" y="972"/>
                    <a:pt x="1" y="1291"/>
                    <a:pt x="104" y="1579"/>
                  </a:cubicBezTo>
                  <a:lnTo>
                    <a:pt x="443" y="2167"/>
                  </a:lnTo>
                  <a:cubicBezTo>
                    <a:pt x="532" y="2244"/>
                    <a:pt x="824" y="2276"/>
                    <a:pt x="1178" y="2276"/>
                  </a:cubicBezTo>
                  <a:cubicBezTo>
                    <a:pt x="1729" y="2276"/>
                    <a:pt x="2428" y="2198"/>
                    <a:pt x="2742" y="2085"/>
                  </a:cubicBezTo>
                  <a:cubicBezTo>
                    <a:pt x="3792" y="1714"/>
                    <a:pt x="3957" y="899"/>
                    <a:pt x="3731" y="735"/>
                  </a:cubicBezTo>
                  <a:cubicBezTo>
                    <a:pt x="3710" y="714"/>
                    <a:pt x="3679" y="693"/>
                    <a:pt x="3648" y="683"/>
                  </a:cubicBezTo>
                  <a:cubicBezTo>
                    <a:pt x="3639" y="682"/>
                    <a:pt x="3630" y="682"/>
                    <a:pt x="3622" y="682"/>
                  </a:cubicBezTo>
                  <a:cubicBezTo>
                    <a:pt x="3550" y="682"/>
                    <a:pt x="3485" y="718"/>
                    <a:pt x="3422" y="755"/>
                  </a:cubicBezTo>
                  <a:cubicBezTo>
                    <a:pt x="3452" y="663"/>
                    <a:pt x="3576" y="271"/>
                    <a:pt x="3349" y="86"/>
                  </a:cubicBezTo>
                  <a:cubicBezTo>
                    <a:pt x="3268" y="24"/>
                    <a:pt x="3178" y="0"/>
                    <a:pt x="3088"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0"/>
            <p:cNvSpPr/>
            <p:nvPr/>
          </p:nvSpPr>
          <p:spPr>
            <a:xfrm>
              <a:off x="1839400" y="2680000"/>
              <a:ext cx="59025" cy="91250"/>
            </a:xfrm>
            <a:custGeom>
              <a:avLst/>
              <a:gdLst/>
              <a:ahLst/>
              <a:cxnLst/>
              <a:rect l="l" t="t" r="r" b="b"/>
              <a:pathLst>
                <a:path w="2361" h="3650" extrusionOk="0">
                  <a:moveTo>
                    <a:pt x="1449" y="0"/>
                  </a:moveTo>
                  <a:cubicBezTo>
                    <a:pt x="1261" y="0"/>
                    <a:pt x="956" y="81"/>
                    <a:pt x="856" y="148"/>
                  </a:cubicBezTo>
                  <a:cubicBezTo>
                    <a:pt x="0" y="715"/>
                    <a:pt x="835" y="2517"/>
                    <a:pt x="1495" y="3167"/>
                  </a:cubicBezTo>
                  <a:cubicBezTo>
                    <a:pt x="1577" y="3249"/>
                    <a:pt x="1717" y="3650"/>
                    <a:pt x="1790" y="3650"/>
                  </a:cubicBezTo>
                  <a:cubicBezTo>
                    <a:pt x="1799" y="3650"/>
                    <a:pt x="1807" y="3644"/>
                    <a:pt x="1814" y="3630"/>
                  </a:cubicBezTo>
                  <a:cubicBezTo>
                    <a:pt x="1886" y="3486"/>
                    <a:pt x="1793" y="2961"/>
                    <a:pt x="1752" y="2817"/>
                  </a:cubicBezTo>
                  <a:cubicBezTo>
                    <a:pt x="1722" y="2703"/>
                    <a:pt x="1618" y="2590"/>
                    <a:pt x="1557" y="2487"/>
                  </a:cubicBezTo>
                  <a:cubicBezTo>
                    <a:pt x="1443" y="2322"/>
                    <a:pt x="1237" y="2064"/>
                    <a:pt x="1454" y="1776"/>
                  </a:cubicBezTo>
                  <a:cubicBezTo>
                    <a:pt x="1511" y="1701"/>
                    <a:pt x="1612" y="1663"/>
                    <a:pt x="1719" y="1663"/>
                  </a:cubicBezTo>
                  <a:cubicBezTo>
                    <a:pt x="1860" y="1663"/>
                    <a:pt x="2011" y="1729"/>
                    <a:pt x="2082" y="1858"/>
                  </a:cubicBezTo>
                  <a:cubicBezTo>
                    <a:pt x="2154" y="2002"/>
                    <a:pt x="2195" y="2291"/>
                    <a:pt x="2216" y="2291"/>
                  </a:cubicBezTo>
                  <a:cubicBezTo>
                    <a:pt x="2217" y="2291"/>
                    <a:pt x="2218" y="2291"/>
                    <a:pt x="2219" y="2291"/>
                  </a:cubicBezTo>
                  <a:cubicBezTo>
                    <a:pt x="2277" y="2291"/>
                    <a:pt x="2247" y="1929"/>
                    <a:pt x="2278" y="1848"/>
                  </a:cubicBezTo>
                  <a:cubicBezTo>
                    <a:pt x="2360" y="1570"/>
                    <a:pt x="2340" y="1260"/>
                    <a:pt x="2267" y="972"/>
                  </a:cubicBezTo>
                  <a:cubicBezTo>
                    <a:pt x="2226" y="777"/>
                    <a:pt x="2164" y="580"/>
                    <a:pt x="2010" y="457"/>
                  </a:cubicBezTo>
                  <a:lnTo>
                    <a:pt x="1557" y="14"/>
                  </a:lnTo>
                  <a:cubicBezTo>
                    <a:pt x="1530" y="4"/>
                    <a:pt x="1492" y="0"/>
                    <a:pt x="1449"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0"/>
            <p:cNvSpPr/>
            <p:nvPr/>
          </p:nvSpPr>
          <p:spPr>
            <a:xfrm>
              <a:off x="1947850" y="2729025"/>
              <a:ext cx="5425" cy="8250"/>
            </a:xfrm>
            <a:custGeom>
              <a:avLst/>
              <a:gdLst/>
              <a:ahLst/>
              <a:cxnLst/>
              <a:rect l="l" t="t" r="r" b="b"/>
              <a:pathLst>
                <a:path w="217" h="330" extrusionOk="0">
                  <a:moveTo>
                    <a:pt x="104" y="0"/>
                  </a:moveTo>
                  <a:cubicBezTo>
                    <a:pt x="42" y="11"/>
                    <a:pt x="1" y="62"/>
                    <a:pt x="1" y="165"/>
                  </a:cubicBezTo>
                  <a:cubicBezTo>
                    <a:pt x="11" y="268"/>
                    <a:pt x="62" y="330"/>
                    <a:pt x="114" y="330"/>
                  </a:cubicBezTo>
                  <a:cubicBezTo>
                    <a:pt x="175" y="330"/>
                    <a:pt x="217" y="258"/>
                    <a:pt x="217" y="155"/>
                  </a:cubicBezTo>
                  <a:cubicBezTo>
                    <a:pt x="207" y="52"/>
                    <a:pt x="155" y="0"/>
                    <a:pt x="104"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0"/>
            <p:cNvSpPr/>
            <p:nvPr/>
          </p:nvSpPr>
          <p:spPr>
            <a:xfrm>
              <a:off x="1908500" y="2714100"/>
              <a:ext cx="17800" cy="6150"/>
            </a:xfrm>
            <a:custGeom>
              <a:avLst/>
              <a:gdLst/>
              <a:ahLst/>
              <a:cxnLst/>
              <a:rect l="l" t="t" r="r" b="b"/>
              <a:pathLst>
                <a:path w="712" h="246" extrusionOk="0">
                  <a:moveTo>
                    <a:pt x="363" y="1"/>
                  </a:moveTo>
                  <a:cubicBezTo>
                    <a:pt x="334" y="1"/>
                    <a:pt x="305" y="4"/>
                    <a:pt x="276" y="10"/>
                  </a:cubicBezTo>
                  <a:cubicBezTo>
                    <a:pt x="194" y="41"/>
                    <a:pt x="112" y="93"/>
                    <a:pt x="50" y="164"/>
                  </a:cubicBezTo>
                  <a:cubicBezTo>
                    <a:pt x="39" y="175"/>
                    <a:pt x="29" y="196"/>
                    <a:pt x="8" y="206"/>
                  </a:cubicBezTo>
                  <a:cubicBezTo>
                    <a:pt x="1" y="228"/>
                    <a:pt x="26" y="245"/>
                    <a:pt x="48" y="245"/>
                  </a:cubicBezTo>
                  <a:cubicBezTo>
                    <a:pt x="56" y="245"/>
                    <a:pt x="65" y="243"/>
                    <a:pt x="70" y="237"/>
                  </a:cubicBezTo>
                  <a:cubicBezTo>
                    <a:pt x="70" y="232"/>
                    <a:pt x="68" y="232"/>
                    <a:pt x="66" y="232"/>
                  </a:cubicBezTo>
                  <a:cubicBezTo>
                    <a:pt x="65" y="232"/>
                    <a:pt x="65" y="232"/>
                    <a:pt x="70" y="226"/>
                  </a:cubicBezTo>
                  <a:lnTo>
                    <a:pt x="91" y="206"/>
                  </a:lnTo>
                  <a:cubicBezTo>
                    <a:pt x="112" y="185"/>
                    <a:pt x="132" y="154"/>
                    <a:pt x="163" y="134"/>
                  </a:cubicBezTo>
                  <a:cubicBezTo>
                    <a:pt x="226" y="80"/>
                    <a:pt x="304" y="49"/>
                    <a:pt x="391" y="49"/>
                  </a:cubicBezTo>
                  <a:cubicBezTo>
                    <a:pt x="404" y="49"/>
                    <a:pt x="417" y="50"/>
                    <a:pt x="431" y="51"/>
                  </a:cubicBezTo>
                  <a:cubicBezTo>
                    <a:pt x="513" y="61"/>
                    <a:pt x="586" y="103"/>
                    <a:pt x="657" y="144"/>
                  </a:cubicBezTo>
                  <a:cubicBezTo>
                    <a:pt x="662" y="149"/>
                    <a:pt x="668" y="151"/>
                    <a:pt x="674" y="151"/>
                  </a:cubicBezTo>
                  <a:cubicBezTo>
                    <a:pt x="693" y="151"/>
                    <a:pt x="712" y="129"/>
                    <a:pt x="689" y="113"/>
                  </a:cubicBezTo>
                  <a:cubicBezTo>
                    <a:pt x="590" y="47"/>
                    <a:pt x="478" y="1"/>
                    <a:pt x="363"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0"/>
            <p:cNvSpPr/>
            <p:nvPr/>
          </p:nvSpPr>
          <p:spPr>
            <a:xfrm>
              <a:off x="1942825" y="2713925"/>
              <a:ext cx="14425" cy="5025"/>
            </a:xfrm>
            <a:custGeom>
              <a:avLst/>
              <a:gdLst/>
              <a:ahLst/>
              <a:cxnLst/>
              <a:rect l="l" t="t" r="r" b="b"/>
              <a:pathLst>
                <a:path w="577" h="201" extrusionOk="0">
                  <a:moveTo>
                    <a:pt x="252" y="0"/>
                  </a:moveTo>
                  <a:cubicBezTo>
                    <a:pt x="232" y="0"/>
                    <a:pt x="212" y="2"/>
                    <a:pt x="191" y="6"/>
                  </a:cubicBezTo>
                  <a:cubicBezTo>
                    <a:pt x="129" y="17"/>
                    <a:pt x="67" y="48"/>
                    <a:pt x="16" y="100"/>
                  </a:cubicBezTo>
                  <a:cubicBezTo>
                    <a:pt x="0" y="115"/>
                    <a:pt x="21" y="137"/>
                    <a:pt x="41" y="137"/>
                  </a:cubicBezTo>
                  <a:cubicBezTo>
                    <a:pt x="47" y="137"/>
                    <a:pt x="53" y="135"/>
                    <a:pt x="57" y="130"/>
                  </a:cubicBezTo>
                  <a:cubicBezTo>
                    <a:pt x="99" y="100"/>
                    <a:pt x="150" y="68"/>
                    <a:pt x="202" y="58"/>
                  </a:cubicBezTo>
                  <a:cubicBezTo>
                    <a:pt x="224" y="53"/>
                    <a:pt x="245" y="50"/>
                    <a:pt x="266" y="50"/>
                  </a:cubicBezTo>
                  <a:cubicBezTo>
                    <a:pt x="364" y="50"/>
                    <a:pt x="451" y="107"/>
                    <a:pt x="511" y="192"/>
                  </a:cubicBezTo>
                  <a:cubicBezTo>
                    <a:pt x="517" y="198"/>
                    <a:pt x="525" y="200"/>
                    <a:pt x="533" y="200"/>
                  </a:cubicBezTo>
                  <a:cubicBezTo>
                    <a:pt x="554" y="200"/>
                    <a:pt x="577" y="183"/>
                    <a:pt x="562" y="161"/>
                  </a:cubicBezTo>
                  <a:cubicBezTo>
                    <a:pt x="483" y="73"/>
                    <a:pt x="373" y="0"/>
                    <a:pt x="252"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0"/>
            <p:cNvSpPr/>
            <p:nvPr/>
          </p:nvSpPr>
          <p:spPr>
            <a:xfrm>
              <a:off x="1917200" y="2728775"/>
              <a:ext cx="5675" cy="8500"/>
            </a:xfrm>
            <a:custGeom>
              <a:avLst/>
              <a:gdLst/>
              <a:ahLst/>
              <a:cxnLst/>
              <a:rect l="l" t="t" r="r" b="b"/>
              <a:pathLst>
                <a:path w="227" h="340" extrusionOk="0">
                  <a:moveTo>
                    <a:pt x="103" y="0"/>
                  </a:moveTo>
                  <a:cubicBezTo>
                    <a:pt x="41" y="0"/>
                    <a:pt x="0" y="62"/>
                    <a:pt x="0" y="165"/>
                  </a:cubicBezTo>
                  <a:cubicBezTo>
                    <a:pt x="11" y="278"/>
                    <a:pt x="62" y="340"/>
                    <a:pt x="124" y="340"/>
                  </a:cubicBezTo>
                  <a:cubicBezTo>
                    <a:pt x="176" y="330"/>
                    <a:pt x="227" y="268"/>
                    <a:pt x="217" y="154"/>
                  </a:cubicBezTo>
                  <a:cubicBezTo>
                    <a:pt x="217" y="51"/>
                    <a:pt x="165" y="0"/>
                    <a:pt x="103"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0"/>
            <p:cNvSpPr/>
            <p:nvPr/>
          </p:nvSpPr>
          <p:spPr>
            <a:xfrm>
              <a:off x="1922100" y="2757675"/>
              <a:ext cx="19600" cy="11575"/>
            </a:xfrm>
            <a:custGeom>
              <a:avLst/>
              <a:gdLst/>
              <a:ahLst/>
              <a:cxnLst/>
              <a:rect l="l" t="t" r="r" b="b"/>
              <a:pathLst>
                <a:path w="784" h="463" extrusionOk="0">
                  <a:moveTo>
                    <a:pt x="155" y="1"/>
                  </a:moveTo>
                  <a:cubicBezTo>
                    <a:pt x="145" y="1"/>
                    <a:pt x="134" y="3"/>
                    <a:pt x="124" y="8"/>
                  </a:cubicBezTo>
                  <a:lnTo>
                    <a:pt x="93" y="39"/>
                  </a:lnTo>
                  <a:cubicBezTo>
                    <a:pt x="0" y="204"/>
                    <a:pt x="206" y="441"/>
                    <a:pt x="371" y="461"/>
                  </a:cubicBezTo>
                  <a:cubicBezTo>
                    <a:pt x="380" y="462"/>
                    <a:pt x="389" y="463"/>
                    <a:pt x="398" y="463"/>
                  </a:cubicBezTo>
                  <a:cubicBezTo>
                    <a:pt x="601" y="463"/>
                    <a:pt x="763" y="242"/>
                    <a:pt x="773" y="152"/>
                  </a:cubicBezTo>
                  <a:cubicBezTo>
                    <a:pt x="783" y="60"/>
                    <a:pt x="649" y="70"/>
                    <a:pt x="433" y="39"/>
                  </a:cubicBezTo>
                  <a:lnTo>
                    <a:pt x="186" y="8"/>
                  </a:lnTo>
                  <a:cubicBezTo>
                    <a:pt x="175" y="3"/>
                    <a:pt x="165" y="1"/>
                    <a:pt x="155"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0"/>
            <p:cNvSpPr/>
            <p:nvPr/>
          </p:nvSpPr>
          <p:spPr>
            <a:xfrm>
              <a:off x="1935500" y="2731850"/>
              <a:ext cx="6950" cy="18300"/>
            </a:xfrm>
            <a:custGeom>
              <a:avLst/>
              <a:gdLst/>
              <a:ahLst/>
              <a:cxnLst/>
              <a:rect l="l" t="t" r="r" b="b"/>
              <a:pathLst>
                <a:path w="278" h="732" extrusionOk="0">
                  <a:moveTo>
                    <a:pt x="10" y="1"/>
                  </a:moveTo>
                  <a:cubicBezTo>
                    <a:pt x="0" y="52"/>
                    <a:pt x="0" y="104"/>
                    <a:pt x="0" y="155"/>
                  </a:cubicBezTo>
                  <a:cubicBezTo>
                    <a:pt x="10" y="207"/>
                    <a:pt x="21" y="258"/>
                    <a:pt x="41" y="310"/>
                  </a:cubicBezTo>
                  <a:cubicBezTo>
                    <a:pt x="62" y="361"/>
                    <a:pt x="83" y="402"/>
                    <a:pt x="113" y="454"/>
                  </a:cubicBezTo>
                  <a:cubicBezTo>
                    <a:pt x="138" y="487"/>
                    <a:pt x="162" y="519"/>
                    <a:pt x="191" y="552"/>
                  </a:cubicBezTo>
                  <a:lnTo>
                    <a:pt x="191" y="552"/>
                  </a:lnTo>
                  <a:cubicBezTo>
                    <a:pt x="155" y="568"/>
                    <a:pt x="124" y="585"/>
                    <a:pt x="92" y="608"/>
                  </a:cubicBezTo>
                  <a:cubicBezTo>
                    <a:pt x="72" y="629"/>
                    <a:pt x="51" y="640"/>
                    <a:pt x="31" y="660"/>
                  </a:cubicBezTo>
                  <a:cubicBezTo>
                    <a:pt x="21" y="681"/>
                    <a:pt x="0" y="701"/>
                    <a:pt x="0" y="732"/>
                  </a:cubicBezTo>
                  <a:cubicBezTo>
                    <a:pt x="10" y="701"/>
                    <a:pt x="31" y="691"/>
                    <a:pt x="51" y="670"/>
                  </a:cubicBezTo>
                  <a:lnTo>
                    <a:pt x="113" y="640"/>
                  </a:lnTo>
                  <a:cubicBezTo>
                    <a:pt x="154" y="619"/>
                    <a:pt x="195" y="598"/>
                    <a:pt x="247" y="578"/>
                  </a:cubicBezTo>
                  <a:lnTo>
                    <a:pt x="278" y="567"/>
                  </a:lnTo>
                  <a:lnTo>
                    <a:pt x="247" y="537"/>
                  </a:lnTo>
                  <a:cubicBezTo>
                    <a:pt x="216" y="505"/>
                    <a:pt x="186" y="464"/>
                    <a:pt x="165" y="423"/>
                  </a:cubicBezTo>
                  <a:cubicBezTo>
                    <a:pt x="134" y="382"/>
                    <a:pt x="113" y="331"/>
                    <a:pt x="92" y="289"/>
                  </a:cubicBezTo>
                  <a:cubicBezTo>
                    <a:pt x="72" y="248"/>
                    <a:pt x="51" y="196"/>
                    <a:pt x="41" y="145"/>
                  </a:cubicBezTo>
                  <a:cubicBezTo>
                    <a:pt x="21" y="104"/>
                    <a:pt x="21" y="52"/>
                    <a:pt x="10"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0"/>
            <p:cNvSpPr/>
            <p:nvPr/>
          </p:nvSpPr>
          <p:spPr>
            <a:xfrm>
              <a:off x="1910750" y="2776400"/>
              <a:ext cx="16525" cy="7775"/>
            </a:xfrm>
            <a:custGeom>
              <a:avLst/>
              <a:gdLst/>
              <a:ahLst/>
              <a:cxnLst/>
              <a:rect l="l" t="t" r="r" b="b"/>
              <a:pathLst>
                <a:path w="661" h="311" extrusionOk="0">
                  <a:moveTo>
                    <a:pt x="1" y="1"/>
                  </a:moveTo>
                  <a:lnTo>
                    <a:pt x="1" y="12"/>
                  </a:lnTo>
                  <a:cubicBezTo>
                    <a:pt x="93" y="83"/>
                    <a:pt x="207" y="135"/>
                    <a:pt x="320" y="186"/>
                  </a:cubicBezTo>
                  <a:cubicBezTo>
                    <a:pt x="423" y="228"/>
                    <a:pt x="537" y="280"/>
                    <a:pt x="650" y="310"/>
                  </a:cubicBezTo>
                  <a:cubicBezTo>
                    <a:pt x="660" y="310"/>
                    <a:pt x="660" y="289"/>
                    <a:pt x="650" y="280"/>
                  </a:cubicBezTo>
                  <a:cubicBezTo>
                    <a:pt x="537" y="248"/>
                    <a:pt x="434" y="207"/>
                    <a:pt x="320" y="156"/>
                  </a:cubicBezTo>
                  <a:cubicBezTo>
                    <a:pt x="217" y="104"/>
                    <a:pt x="114" y="53"/>
                    <a:pt x="1"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0"/>
            <p:cNvSpPr/>
            <p:nvPr/>
          </p:nvSpPr>
          <p:spPr>
            <a:xfrm>
              <a:off x="1807800" y="3090500"/>
              <a:ext cx="24675" cy="47450"/>
            </a:xfrm>
            <a:custGeom>
              <a:avLst/>
              <a:gdLst/>
              <a:ahLst/>
              <a:cxnLst/>
              <a:rect l="l" t="t" r="r" b="b"/>
              <a:pathLst>
                <a:path w="987" h="1898" extrusionOk="0">
                  <a:moveTo>
                    <a:pt x="875" y="0"/>
                  </a:moveTo>
                  <a:cubicBezTo>
                    <a:pt x="871" y="0"/>
                    <a:pt x="868" y="2"/>
                    <a:pt x="873" y="7"/>
                  </a:cubicBezTo>
                  <a:cubicBezTo>
                    <a:pt x="987" y="286"/>
                    <a:pt x="966" y="605"/>
                    <a:pt x="863" y="884"/>
                  </a:cubicBezTo>
                  <a:cubicBezTo>
                    <a:pt x="770" y="1152"/>
                    <a:pt x="584" y="1388"/>
                    <a:pt x="378" y="1584"/>
                  </a:cubicBezTo>
                  <a:lnTo>
                    <a:pt x="193" y="1738"/>
                  </a:lnTo>
                  <a:cubicBezTo>
                    <a:pt x="131" y="1790"/>
                    <a:pt x="69" y="1832"/>
                    <a:pt x="7" y="1883"/>
                  </a:cubicBezTo>
                  <a:cubicBezTo>
                    <a:pt x="0" y="1890"/>
                    <a:pt x="3" y="1897"/>
                    <a:pt x="9" y="1897"/>
                  </a:cubicBezTo>
                  <a:cubicBezTo>
                    <a:pt x="12" y="1897"/>
                    <a:pt x="15" y="1896"/>
                    <a:pt x="18" y="1893"/>
                  </a:cubicBezTo>
                  <a:cubicBezTo>
                    <a:pt x="142" y="1832"/>
                    <a:pt x="265" y="1738"/>
                    <a:pt x="368" y="1635"/>
                  </a:cubicBezTo>
                  <a:cubicBezTo>
                    <a:pt x="481" y="1543"/>
                    <a:pt x="574" y="1440"/>
                    <a:pt x="667" y="1316"/>
                  </a:cubicBezTo>
                  <a:cubicBezTo>
                    <a:pt x="842" y="1079"/>
                    <a:pt x="966" y="790"/>
                    <a:pt x="976" y="492"/>
                  </a:cubicBezTo>
                  <a:cubicBezTo>
                    <a:pt x="976" y="317"/>
                    <a:pt x="945" y="162"/>
                    <a:pt x="884" y="7"/>
                  </a:cubicBezTo>
                  <a:cubicBezTo>
                    <a:pt x="884" y="2"/>
                    <a:pt x="878" y="0"/>
                    <a:pt x="8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0"/>
            <p:cNvSpPr/>
            <p:nvPr/>
          </p:nvSpPr>
          <p:spPr>
            <a:xfrm>
              <a:off x="1969750" y="3087350"/>
              <a:ext cx="20375" cy="45450"/>
            </a:xfrm>
            <a:custGeom>
              <a:avLst/>
              <a:gdLst/>
              <a:ahLst/>
              <a:cxnLst/>
              <a:rect l="l" t="t" r="r" b="b"/>
              <a:pathLst>
                <a:path w="815" h="1818" extrusionOk="0">
                  <a:moveTo>
                    <a:pt x="125" y="1"/>
                  </a:moveTo>
                  <a:cubicBezTo>
                    <a:pt x="121" y="1"/>
                    <a:pt x="117" y="3"/>
                    <a:pt x="114" y="10"/>
                  </a:cubicBezTo>
                  <a:cubicBezTo>
                    <a:pt x="82" y="72"/>
                    <a:pt x="62" y="133"/>
                    <a:pt x="41" y="195"/>
                  </a:cubicBezTo>
                  <a:cubicBezTo>
                    <a:pt x="31" y="257"/>
                    <a:pt x="21" y="319"/>
                    <a:pt x="11" y="391"/>
                  </a:cubicBezTo>
                  <a:cubicBezTo>
                    <a:pt x="0" y="525"/>
                    <a:pt x="11" y="659"/>
                    <a:pt x="31" y="783"/>
                  </a:cubicBezTo>
                  <a:cubicBezTo>
                    <a:pt x="82" y="1040"/>
                    <a:pt x="206" y="1287"/>
                    <a:pt x="392" y="1484"/>
                  </a:cubicBezTo>
                  <a:cubicBezTo>
                    <a:pt x="453" y="1545"/>
                    <a:pt x="515" y="1597"/>
                    <a:pt x="588" y="1648"/>
                  </a:cubicBezTo>
                  <a:cubicBezTo>
                    <a:pt x="659" y="1700"/>
                    <a:pt x="732" y="1761"/>
                    <a:pt x="804" y="1813"/>
                  </a:cubicBezTo>
                  <a:cubicBezTo>
                    <a:pt x="804" y="1816"/>
                    <a:pt x="805" y="1817"/>
                    <a:pt x="806" y="1817"/>
                  </a:cubicBezTo>
                  <a:cubicBezTo>
                    <a:pt x="809" y="1817"/>
                    <a:pt x="814" y="1810"/>
                    <a:pt x="814" y="1803"/>
                  </a:cubicBezTo>
                  <a:cubicBezTo>
                    <a:pt x="763" y="1752"/>
                    <a:pt x="711" y="1700"/>
                    <a:pt x="650" y="1648"/>
                  </a:cubicBezTo>
                  <a:cubicBezTo>
                    <a:pt x="588" y="1597"/>
                    <a:pt x="526" y="1555"/>
                    <a:pt x="464" y="1504"/>
                  </a:cubicBezTo>
                  <a:cubicBezTo>
                    <a:pt x="371" y="1411"/>
                    <a:pt x="289" y="1308"/>
                    <a:pt x="227" y="1195"/>
                  </a:cubicBezTo>
                  <a:cubicBezTo>
                    <a:pt x="103" y="968"/>
                    <a:pt x="41" y="710"/>
                    <a:pt x="52" y="453"/>
                  </a:cubicBezTo>
                  <a:cubicBezTo>
                    <a:pt x="62" y="309"/>
                    <a:pt x="93" y="154"/>
                    <a:pt x="144" y="20"/>
                  </a:cubicBezTo>
                  <a:cubicBezTo>
                    <a:pt x="144" y="13"/>
                    <a:pt x="134" y="1"/>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0"/>
            <p:cNvSpPr/>
            <p:nvPr/>
          </p:nvSpPr>
          <p:spPr>
            <a:xfrm>
              <a:off x="1895300" y="3176125"/>
              <a:ext cx="24200" cy="6375"/>
            </a:xfrm>
            <a:custGeom>
              <a:avLst/>
              <a:gdLst/>
              <a:ahLst/>
              <a:cxnLst/>
              <a:rect l="l" t="t" r="r" b="b"/>
              <a:pathLst>
                <a:path w="968" h="255" extrusionOk="0">
                  <a:moveTo>
                    <a:pt x="945" y="1"/>
                  </a:moveTo>
                  <a:cubicBezTo>
                    <a:pt x="942" y="1"/>
                    <a:pt x="940" y="1"/>
                    <a:pt x="938" y="3"/>
                  </a:cubicBezTo>
                  <a:cubicBezTo>
                    <a:pt x="825" y="117"/>
                    <a:pt x="691" y="179"/>
                    <a:pt x="536" y="199"/>
                  </a:cubicBezTo>
                  <a:cubicBezTo>
                    <a:pt x="454" y="220"/>
                    <a:pt x="361" y="220"/>
                    <a:pt x="278" y="220"/>
                  </a:cubicBezTo>
                  <a:cubicBezTo>
                    <a:pt x="186" y="209"/>
                    <a:pt x="93" y="189"/>
                    <a:pt x="11" y="189"/>
                  </a:cubicBezTo>
                  <a:cubicBezTo>
                    <a:pt x="1" y="189"/>
                    <a:pt x="1" y="199"/>
                    <a:pt x="1" y="209"/>
                  </a:cubicBezTo>
                  <a:cubicBezTo>
                    <a:pt x="93" y="241"/>
                    <a:pt x="186" y="251"/>
                    <a:pt x="278" y="251"/>
                  </a:cubicBezTo>
                  <a:cubicBezTo>
                    <a:pt x="306" y="254"/>
                    <a:pt x="333" y="255"/>
                    <a:pt x="361" y="255"/>
                  </a:cubicBezTo>
                  <a:cubicBezTo>
                    <a:pt x="426" y="255"/>
                    <a:pt x="491" y="248"/>
                    <a:pt x="557" y="241"/>
                  </a:cubicBezTo>
                  <a:cubicBezTo>
                    <a:pt x="701" y="209"/>
                    <a:pt x="855" y="138"/>
                    <a:pt x="959" y="24"/>
                  </a:cubicBezTo>
                  <a:cubicBezTo>
                    <a:pt x="967" y="16"/>
                    <a:pt x="955" y="1"/>
                    <a:pt x="9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0"/>
            <p:cNvSpPr/>
            <p:nvPr/>
          </p:nvSpPr>
          <p:spPr>
            <a:xfrm>
              <a:off x="2210075" y="2819100"/>
              <a:ext cx="13950" cy="27925"/>
            </a:xfrm>
            <a:custGeom>
              <a:avLst/>
              <a:gdLst/>
              <a:ahLst/>
              <a:cxnLst/>
              <a:rect l="l" t="t" r="r" b="b"/>
              <a:pathLst>
                <a:path w="558" h="1117" extrusionOk="0">
                  <a:moveTo>
                    <a:pt x="434" y="1"/>
                  </a:moveTo>
                  <a:cubicBezTo>
                    <a:pt x="346" y="1"/>
                    <a:pt x="222" y="121"/>
                    <a:pt x="186" y="179"/>
                  </a:cubicBezTo>
                  <a:cubicBezTo>
                    <a:pt x="104" y="303"/>
                    <a:pt x="52" y="457"/>
                    <a:pt x="31" y="612"/>
                  </a:cubicBezTo>
                  <a:cubicBezTo>
                    <a:pt x="11" y="715"/>
                    <a:pt x="1" y="818"/>
                    <a:pt x="1" y="921"/>
                  </a:cubicBezTo>
                  <a:lnTo>
                    <a:pt x="1" y="972"/>
                  </a:lnTo>
                  <a:cubicBezTo>
                    <a:pt x="6" y="977"/>
                    <a:pt x="11" y="977"/>
                    <a:pt x="15" y="977"/>
                  </a:cubicBezTo>
                  <a:cubicBezTo>
                    <a:pt x="19" y="977"/>
                    <a:pt x="21" y="977"/>
                    <a:pt x="21" y="983"/>
                  </a:cubicBezTo>
                  <a:cubicBezTo>
                    <a:pt x="31" y="993"/>
                    <a:pt x="52" y="1013"/>
                    <a:pt x="63" y="1034"/>
                  </a:cubicBezTo>
                  <a:cubicBezTo>
                    <a:pt x="93" y="1075"/>
                    <a:pt x="134" y="1106"/>
                    <a:pt x="186" y="1116"/>
                  </a:cubicBezTo>
                  <a:lnTo>
                    <a:pt x="237" y="1116"/>
                  </a:lnTo>
                  <a:cubicBezTo>
                    <a:pt x="269" y="1116"/>
                    <a:pt x="299" y="1116"/>
                    <a:pt x="320" y="1106"/>
                  </a:cubicBezTo>
                  <a:cubicBezTo>
                    <a:pt x="402" y="1086"/>
                    <a:pt x="495" y="1013"/>
                    <a:pt x="516" y="941"/>
                  </a:cubicBezTo>
                  <a:cubicBezTo>
                    <a:pt x="526" y="889"/>
                    <a:pt x="526" y="838"/>
                    <a:pt x="526" y="786"/>
                  </a:cubicBezTo>
                  <a:cubicBezTo>
                    <a:pt x="537" y="704"/>
                    <a:pt x="537" y="622"/>
                    <a:pt x="546" y="539"/>
                  </a:cubicBezTo>
                  <a:cubicBezTo>
                    <a:pt x="546" y="395"/>
                    <a:pt x="557" y="230"/>
                    <a:pt x="516" y="76"/>
                  </a:cubicBezTo>
                  <a:cubicBezTo>
                    <a:pt x="501" y="21"/>
                    <a:pt x="470" y="1"/>
                    <a:pt x="434" y="1"/>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0"/>
            <p:cNvSpPr/>
            <p:nvPr/>
          </p:nvSpPr>
          <p:spPr>
            <a:xfrm>
              <a:off x="2180200" y="2819450"/>
              <a:ext cx="31975" cy="28600"/>
            </a:xfrm>
            <a:custGeom>
              <a:avLst/>
              <a:gdLst/>
              <a:ahLst/>
              <a:cxnLst/>
              <a:rect l="l" t="t" r="r" b="b"/>
              <a:pathLst>
                <a:path w="1279" h="1144" extrusionOk="0">
                  <a:moveTo>
                    <a:pt x="649" y="0"/>
                  </a:moveTo>
                  <a:cubicBezTo>
                    <a:pt x="619" y="0"/>
                    <a:pt x="587" y="31"/>
                    <a:pt x="567" y="62"/>
                  </a:cubicBezTo>
                  <a:cubicBezTo>
                    <a:pt x="546" y="92"/>
                    <a:pt x="536" y="124"/>
                    <a:pt x="536" y="165"/>
                  </a:cubicBezTo>
                  <a:cubicBezTo>
                    <a:pt x="526" y="195"/>
                    <a:pt x="526" y="227"/>
                    <a:pt x="516" y="257"/>
                  </a:cubicBezTo>
                  <a:lnTo>
                    <a:pt x="392" y="103"/>
                  </a:lnTo>
                  <a:cubicBezTo>
                    <a:pt x="392" y="103"/>
                    <a:pt x="300" y="85"/>
                    <a:pt x="230" y="85"/>
                  </a:cubicBezTo>
                  <a:cubicBezTo>
                    <a:pt x="195" y="85"/>
                    <a:pt x="165" y="89"/>
                    <a:pt x="155" y="103"/>
                  </a:cubicBezTo>
                  <a:cubicBezTo>
                    <a:pt x="72" y="237"/>
                    <a:pt x="1" y="392"/>
                    <a:pt x="1" y="546"/>
                  </a:cubicBezTo>
                  <a:cubicBezTo>
                    <a:pt x="1" y="669"/>
                    <a:pt x="21" y="783"/>
                    <a:pt x="83" y="886"/>
                  </a:cubicBezTo>
                  <a:cubicBezTo>
                    <a:pt x="101" y="923"/>
                    <a:pt x="128" y="960"/>
                    <a:pt x="162" y="960"/>
                  </a:cubicBezTo>
                  <a:cubicBezTo>
                    <a:pt x="166" y="960"/>
                    <a:pt x="171" y="959"/>
                    <a:pt x="175" y="958"/>
                  </a:cubicBezTo>
                  <a:lnTo>
                    <a:pt x="227" y="958"/>
                  </a:lnTo>
                  <a:cubicBezTo>
                    <a:pt x="237" y="969"/>
                    <a:pt x="237" y="979"/>
                    <a:pt x="248" y="979"/>
                  </a:cubicBezTo>
                  <a:cubicBezTo>
                    <a:pt x="289" y="1051"/>
                    <a:pt x="361" y="1072"/>
                    <a:pt x="443" y="1092"/>
                  </a:cubicBezTo>
                  <a:cubicBezTo>
                    <a:pt x="473" y="1096"/>
                    <a:pt x="503" y="1098"/>
                    <a:pt x="532" y="1098"/>
                  </a:cubicBezTo>
                  <a:cubicBezTo>
                    <a:pt x="584" y="1098"/>
                    <a:pt x="634" y="1091"/>
                    <a:pt x="681" y="1072"/>
                  </a:cubicBezTo>
                  <a:cubicBezTo>
                    <a:pt x="701" y="1072"/>
                    <a:pt x="722" y="1051"/>
                    <a:pt x="742" y="1051"/>
                  </a:cubicBezTo>
                  <a:cubicBezTo>
                    <a:pt x="758" y="1051"/>
                    <a:pt x="760" y="1048"/>
                    <a:pt x="761" y="1048"/>
                  </a:cubicBezTo>
                  <a:cubicBezTo>
                    <a:pt x="763" y="1048"/>
                    <a:pt x="763" y="1051"/>
                    <a:pt x="773" y="1061"/>
                  </a:cubicBezTo>
                  <a:cubicBezTo>
                    <a:pt x="793" y="1092"/>
                    <a:pt x="804" y="1113"/>
                    <a:pt x="835" y="1123"/>
                  </a:cubicBezTo>
                  <a:cubicBezTo>
                    <a:pt x="876" y="1143"/>
                    <a:pt x="917" y="1143"/>
                    <a:pt x="948" y="1143"/>
                  </a:cubicBezTo>
                  <a:cubicBezTo>
                    <a:pt x="1000" y="1133"/>
                    <a:pt x="1061" y="1123"/>
                    <a:pt x="1103" y="1102"/>
                  </a:cubicBezTo>
                  <a:cubicBezTo>
                    <a:pt x="1134" y="1082"/>
                    <a:pt x="1196" y="1030"/>
                    <a:pt x="1226" y="1030"/>
                  </a:cubicBezTo>
                  <a:cubicBezTo>
                    <a:pt x="1237" y="989"/>
                    <a:pt x="1247" y="958"/>
                    <a:pt x="1258" y="917"/>
                  </a:cubicBezTo>
                  <a:cubicBezTo>
                    <a:pt x="1258" y="886"/>
                    <a:pt x="1278" y="845"/>
                    <a:pt x="1278" y="814"/>
                  </a:cubicBezTo>
                  <a:cubicBezTo>
                    <a:pt x="1278" y="804"/>
                    <a:pt x="1258" y="453"/>
                    <a:pt x="1258" y="453"/>
                  </a:cubicBezTo>
                  <a:lnTo>
                    <a:pt x="1216" y="237"/>
                  </a:lnTo>
                  <a:cubicBezTo>
                    <a:pt x="1185" y="195"/>
                    <a:pt x="1164" y="154"/>
                    <a:pt x="1134" y="124"/>
                  </a:cubicBezTo>
                  <a:cubicBezTo>
                    <a:pt x="1113" y="83"/>
                    <a:pt x="1082" y="51"/>
                    <a:pt x="1041" y="41"/>
                  </a:cubicBezTo>
                  <a:cubicBezTo>
                    <a:pt x="1031" y="39"/>
                    <a:pt x="1021" y="37"/>
                    <a:pt x="1010" y="37"/>
                  </a:cubicBezTo>
                  <a:cubicBezTo>
                    <a:pt x="977" y="37"/>
                    <a:pt x="944" y="51"/>
                    <a:pt x="928" y="83"/>
                  </a:cubicBezTo>
                  <a:cubicBezTo>
                    <a:pt x="907" y="103"/>
                    <a:pt x="907" y="144"/>
                    <a:pt x="887" y="175"/>
                  </a:cubicBezTo>
                  <a:cubicBezTo>
                    <a:pt x="845" y="103"/>
                    <a:pt x="784" y="51"/>
                    <a:pt x="711" y="21"/>
                  </a:cubicBezTo>
                  <a:cubicBezTo>
                    <a:pt x="690" y="10"/>
                    <a:pt x="670" y="0"/>
                    <a:pt x="649" y="0"/>
                  </a:cubicBezTo>
                  <a:close/>
                </a:path>
              </a:pathLst>
            </a:custGeom>
            <a:solidFill>
              <a:srgbClr val="FFC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0"/>
            <p:cNvSpPr/>
            <p:nvPr/>
          </p:nvSpPr>
          <p:spPr>
            <a:xfrm>
              <a:off x="2200800" y="2819175"/>
              <a:ext cx="12400" cy="26475"/>
            </a:xfrm>
            <a:custGeom>
              <a:avLst/>
              <a:gdLst/>
              <a:ahLst/>
              <a:cxnLst/>
              <a:rect l="l" t="t" r="r" b="b"/>
              <a:pathLst>
                <a:path w="496" h="1059" extrusionOk="0">
                  <a:moveTo>
                    <a:pt x="155" y="0"/>
                  </a:moveTo>
                  <a:cubicBezTo>
                    <a:pt x="134" y="0"/>
                    <a:pt x="114" y="21"/>
                    <a:pt x="104" y="42"/>
                  </a:cubicBezTo>
                  <a:cubicBezTo>
                    <a:pt x="31" y="124"/>
                    <a:pt x="1" y="238"/>
                    <a:pt x="31" y="341"/>
                  </a:cubicBezTo>
                  <a:cubicBezTo>
                    <a:pt x="36" y="349"/>
                    <a:pt x="44" y="353"/>
                    <a:pt x="51" y="353"/>
                  </a:cubicBezTo>
                  <a:cubicBezTo>
                    <a:pt x="60" y="353"/>
                    <a:pt x="68" y="347"/>
                    <a:pt x="63" y="341"/>
                  </a:cubicBezTo>
                  <a:cubicBezTo>
                    <a:pt x="42" y="248"/>
                    <a:pt x="52" y="155"/>
                    <a:pt x="104" y="83"/>
                  </a:cubicBezTo>
                  <a:cubicBezTo>
                    <a:pt x="124" y="62"/>
                    <a:pt x="134" y="32"/>
                    <a:pt x="155" y="32"/>
                  </a:cubicBezTo>
                  <a:cubicBezTo>
                    <a:pt x="161" y="30"/>
                    <a:pt x="167" y="29"/>
                    <a:pt x="173" y="29"/>
                  </a:cubicBezTo>
                  <a:cubicBezTo>
                    <a:pt x="197" y="29"/>
                    <a:pt x="219" y="44"/>
                    <a:pt x="227" y="52"/>
                  </a:cubicBezTo>
                  <a:cubicBezTo>
                    <a:pt x="269" y="83"/>
                    <a:pt x="289" y="114"/>
                    <a:pt x="320" y="145"/>
                  </a:cubicBezTo>
                  <a:cubicBezTo>
                    <a:pt x="351" y="186"/>
                    <a:pt x="372" y="217"/>
                    <a:pt x="382" y="258"/>
                  </a:cubicBezTo>
                  <a:cubicBezTo>
                    <a:pt x="392" y="309"/>
                    <a:pt x="392" y="361"/>
                    <a:pt x="402" y="403"/>
                  </a:cubicBezTo>
                  <a:cubicBezTo>
                    <a:pt x="423" y="506"/>
                    <a:pt x="434" y="609"/>
                    <a:pt x="434" y="712"/>
                  </a:cubicBezTo>
                  <a:cubicBezTo>
                    <a:pt x="443" y="815"/>
                    <a:pt x="423" y="928"/>
                    <a:pt x="392" y="1041"/>
                  </a:cubicBezTo>
                  <a:cubicBezTo>
                    <a:pt x="392" y="1053"/>
                    <a:pt x="399" y="1058"/>
                    <a:pt x="407" y="1058"/>
                  </a:cubicBezTo>
                  <a:cubicBezTo>
                    <a:pt x="413" y="1058"/>
                    <a:pt x="419" y="1056"/>
                    <a:pt x="423" y="1051"/>
                  </a:cubicBezTo>
                  <a:cubicBezTo>
                    <a:pt x="495" y="825"/>
                    <a:pt x="464" y="598"/>
                    <a:pt x="423" y="371"/>
                  </a:cubicBezTo>
                  <a:cubicBezTo>
                    <a:pt x="413" y="320"/>
                    <a:pt x="413" y="258"/>
                    <a:pt x="392" y="206"/>
                  </a:cubicBezTo>
                  <a:cubicBezTo>
                    <a:pt x="382" y="165"/>
                    <a:pt x="351" y="135"/>
                    <a:pt x="320" y="103"/>
                  </a:cubicBezTo>
                  <a:cubicBezTo>
                    <a:pt x="289" y="62"/>
                    <a:pt x="258" y="32"/>
                    <a:pt x="207" y="11"/>
                  </a:cubicBezTo>
                  <a:cubicBezTo>
                    <a:pt x="196" y="0"/>
                    <a:pt x="176" y="0"/>
                    <a:pt x="155"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0"/>
            <p:cNvSpPr/>
            <p:nvPr/>
          </p:nvSpPr>
          <p:spPr>
            <a:xfrm>
              <a:off x="2198850" y="2826875"/>
              <a:ext cx="4050" cy="17350"/>
            </a:xfrm>
            <a:custGeom>
              <a:avLst/>
              <a:gdLst/>
              <a:ahLst/>
              <a:cxnLst/>
              <a:rect l="l" t="t" r="r" b="b"/>
              <a:pathLst>
                <a:path w="162" h="694" extrusionOk="0">
                  <a:moveTo>
                    <a:pt x="130" y="1"/>
                  </a:moveTo>
                  <a:cubicBezTo>
                    <a:pt x="121" y="1"/>
                    <a:pt x="109" y="9"/>
                    <a:pt x="109" y="22"/>
                  </a:cubicBezTo>
                  <a:cubicBezTo>
                    <a:pt x="130" y="136"/>
                    <a:pt x="130" y="249"/>
                    <a:pt x="109" y="363"/>
                  </a:cubicBezTo>
                  <a:cubicBezTo>
                    <a:pt x="79" y="475"/>
                    <a:pt x="47" y="578"/>
                    <a:pt x="6" y="682"/>
                  </a:cubicBezTo>
                  <a:cubicBezTo>
                    <a:pt x="1" y="688"/>
                    <a:pt x="8" y="694"/>
                    <a:pt x="16" y="694"/>
                  </a:cubicBezTo>
                  <a:cubicBezTo>
                    <a:pt x="21" y="694"/>
                    <a:pt x="27" y="690"/>
                    <a:pt x="27" y="682"/>
                  </a:cubicBezTo>
                  <a:cubicBezTo>
                    <a:pt x="68" y="578"/>
                    <a:pt x="120" y="466"/>
                    <a:pt x="141" y="352"/>
                  </a:cubicBezTo>
                  <a:cubicBezTo>
                    <a:pt x="161" y="239"/>
                    <a:pt x="161" y="125"/>
                    <a:pt x="141" y="12"/>
                  </a:cubicBezTo>
                  <a:cubicBezTo>
                    <a:pt x="141" y="4"/>
                    <a:pt x="136" y="1"/>
                    <a:pt x="130"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0"/>
            <p:cNvSpPr/>
            <p:nvPr/>
          </p:nvSpPr>
          <p:spPr>
            <a:xfrm>
              <a:off x="2184925" y="2818250"/>
              <a:ext cx="17050" cy="25075"/>
            </a:xfrm>
            <a:custGeom>
              <a:avLst/>
              <a:gdLst/>
              <a:ahLst/>
              <a:cxnLst/>
              <a:rect l="l" t="t" r="r" b="b"/>
              <a:pathLst>
                <a:path w="682" h="1003" extrusionOk="0">
                  <a:moveTo>
                    <a:pt x="478" y="0"/>
                  </a:moveTo>
                  <a:cubicBezTo>
                    <a:pt x="444" y="0"/>
                    <a:pt x="408" y="8"/>
                    <a:pt x="389" y="27"/>
                  </a:cubicBezTo>
                  <a:cubicBezTo>
                    <a:pt x="378" y="37"/>
                    <a:pt x="368" y="69"/>
                    <a:pt x="357" y="79"/>
                  </a:cubicBezTo>
                  <a:cubicBezTo>
                    <a:pt x="347" y="110"/>
                    <a:pt x="337" y="131"/>
                    <a:pt x="327" y="161"/>
                  </a:cubicBezTo>
                  <a:cubicBezTo>
                    <a:pt x="306" y="213"/>
                    <a:pt x="306" y="264"/>
                    <a:pt x="306" y="326"/>
                  </a:cubicBezTo>
                  <a:cubicBezTo>
                    <a:pt x="306" y="378"/>
                    <a:pt x="306" y="429"/>
                    <a:pt x="295" y="491"/>
                  </a:cubicBezTo>
                  <a:cubicBezTo>
                    <a:pt x="285" y="604"/>
                    <a:pt x="265" y="717"/>
                    <a:pt x="224" y="820"/>
                  </a:cubicBezTo>
                  <a:cubicBezTo>
                    <a:pt x="203" y="872"/>
                    <a:pt x="172" y="914"/>
                    <a:pt x="131" y="944"/>
                  </a:cubicBezTo>
                  <a:cubicBezTo>
                    <a:pt x="121" y="955"/>
                    <a:pt x="100" y="965"/>
                    <a:pt x="89" y="965"/>
                  </a:cubicBezTo>
                  <a:cubicBezTo>
                    <a:pt x="81" y="965"/>
                    <a:pt x="53" y="978"/>
                    <a:pt x="37" y="978"/>
                  </a:cubicBezTo>
                  <a:cubicBezTo>
                    <a:pt x="33" y="978"/>
                    <a:pt x="30" y="977"/>
                    <a:pt x="27" y="975"/>
                  </a:cubicBezTo>
                  <a:cubicBezTo>
                    <a:pt x="24" y="969"/>
                    <a:pt x="20" y="967"/>
                    <a:pt x="16" y="967"/>
                  </a:cubicBezTo>
                  <a:cubicBezTo>
                    <a:pt x="8" y="967"/>
                    <a:pt x="0" y="978"/>
                    <a:pt x="7" y="985"/>
                  </a:cubicBezTo>
                  <a:cubicBezTo>
                    <a:pt x="13" y="997"/>
                    <a:pt x="26" y="1002"/>
                    <a:pt x="43" y="1002"/>
                  </a:cubicBezTo>
                  <a:cubicBezTo>
                    <a:pt x="54" y="1002"/>
                    <a:pt x="67" y="1000"/>
                    <a:pt x="79" y="996"/>
                  </a:cubicBezTo>
                  <a:cubicBezTo>
                    <a:pt x="110" y="996"/>
                    <a:pt x="141" y="985"/>
                    <a:pt x="162" y="965"/>
                  </a:cubicBezTo>
                  <a:cubicBezTo>
                    <a:pt x="234" y="903"/>
                    <a:pt x="265" y="811"/>
                    <a:pt x="285" y="717"/>
                  </a:cubicBezTo>
                  <a:cubicBezTo>
                    <a:pt x="316" y="614"/>
                    <a:pt x="327" y="501"/>
                    <a:pt x="337" y="398"/>
                  </a:cubicBezTo>
                  <a:cubicBezTo>
                    <a:pt x="337" y="337"/>
                    <a:pt x="327" y="285"/>
                    <a:pt x="337" y="223"/>
                  </a:cubicBezTo>
                  <a:cubicBezTo>
                    <a:pt x="347" y="172"/>
                    <a:pt x="368" y="120"/>
                    <a:pt x="398" y="69"/>
                  </a:cubicBezTo>
                  <a:cubicBezTo>
                    <a:pt x="419" y="37"/>
                    <a:pt x="450" y="27"/>
                    <a:pt x="481" y="27"/>
                  </a:cubicBezTo>
                  <a:cubicBezTo>
                    <a:pt x="512" y="37"/>
                    <a:pt x="543" y="37"/>
                    <a:pt x="574" y="58"/>
                  </a:cubicBezTo>
                  <a:cubicBezTo>
                    <a:pt x="604" y="79"/>
                    <a:pt x="625" y="99"/>
                    <a:pt x="636" y="131"/>
                  </a:cubicBezTo>
                  <a:cubicBezTo>
                    <a:pt x="636" y="140"/>
                    <a:pt x="636" y="151"/>
                    <a:pt x="646" y="172"/>
                  </a:cubicBezTo>
                  <a:cubicBezTo>
                    <a:pt x="646" y="182"/>
                    <a:pt x="656" y="202"/>
                    <a:pt x="656" y="213"/>
                  </a:cubicBezTo>
                  <a:cubicBezTo>
                    <a:pt x="656" y="223"/>
                    <a:pt x="664" y="228"/>
                    <a:pt x="670" y="228"/>
                  </a:cubicBezTo>
                  <a:cubicBezTo>
                    <a:pt x="677" y="228"/>
                    <a:pt x="682" y="223"/>
                    <a:pt x="677" y="213"/>
                  </a:cubicBezTo>
                  <a:cubicBezTo>
                    <a:pt x="677" y="192"/>
                    <a:pt x="666" y="172"/>
                    <a:pt x="666" y="151"/>
                  </a:cubicBezTo>
                  <a:cubicBezTo>
                    <a:pt x="666" y="120"/>
                    <a:pt x="656" y="99"/>
                    <a:pt x="636" y="79"/>
                  </a:cubicBezTo>
                  <a:cubicBezTo>
                    <a:pt x="615" y="48"/>
                    <a:pt x="574" y="17"/>
                    <a:pt x="533" y="7"/>
                  </a:cubicBezTo>
                  <a:cubicBezTo>
                    <a:pt x="518" y="3"/>
                    <a:pt x="498" y="0"/>
                    <a:pt x="478"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0"/>
            <p:cNvSpPr/>
            <p:nvPr/>
          </p:nvSpPr>
          <p:spPr>
            <a:xfrm>
              <a:off x="2181225" y="2821225"/>
              <a:ext cx="11375" cy="6750"/>
            </a:xfrm>
            <a:custGeom>
              <a:avLst/>
              <a:gdLst/>
              <a:ahLst/>
              <a:cxnLst/>
              <a:rect l="l" t="t" r="r" b="b"/>
              <a:pathLst>
                <a:path w="455" h="270" extrusionOk="0">
                  <a:moveTo>
                    <a:pt x="289" y="1"/>
                  </a:moveTo>
                  <a:cubicBezTo>
                    <a:pt x="227" y="1"/>
                    <a:pt x="155" y="21"/>
                    <a:pt x="104" y="73"/>
                  </a:cubicBezTo>
                  <a:cubicBezTo>
                    <a:pt x="63" y="124"/>
                    <a:pt x="31" y="186"/>
                    <a:pt x="1" y="248"/>
                  </a:cubicBezTo>
                  <a:cubicBezTo>
                    <a:pt x="1" y="261"/>
                    <a:pt x="9" y="270"/>
                    <a:pt x="17" y="270"/>
                  </a:cubicBezTo>
                  <a:cubicBezTo>
                    <a:pt x="22" y="270"/>
                    <a:pt x="27" y="267"/>
                    <a:pt x="31" y="259"/>
                  </a:cubicBezTo>
                  <a:cubicBezTo>
                    <a:pt x="63" y="176"/>
                    <a:pt x="114" y="73"/>
                    <a:pt x="196" y="42"/>
                  </a:cubicBezTo>
                  <a:cubicBezTo>
                    <a:pt x="218" y="33"/>
                    <a:pt x="238" y="30"/>
                    <a:pt x="257" y="30"/>
                  </a:cubicBezTo>
                  <a:cubicBezTo>
                    <a:pt x="284" y="30"/>
                    <a:pt x="311" y="36"/>
                    <a:pt x="340" y="42"/>
                  </a:cubicBezTo>
                  <a:cubicBezTo>
                    <a:pt x="413" y="53"/>
                    <a:pt x="423" y="145"/>
                    <a:pt x="423" y="207"/>
                  </a:cubicBezTo>
                  <a:cubicBezTo>
                    <a:pt x="423" y="217"/>
                    <a:pt x="431" y="222"/>
                    <a:pt x="438" y="222"/>
                  </a:cubicBezTo>
                  <a:cubicBezTo>
                    <a:pt x="446" y="222"/>
                    <a:pt x="454" y="217"/>
                    <a:pt x="454" y="207"/>
                  </a:cubicBezTo>
                  <a:cubicBezTo>
                    <a:pt x="454" y="145"/>
                    <a:pt x="443" y="73"/>
                    <a:pt x="382" y="32"/>
                  </a:cubicBezTo>
                  <a:cubicBezTo>
                    <a:pt x="361" y="12"/>
                    <a:pt x="320" y="12"/>
                    <a:pt x="289"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0"/>
            <p:cNvSpPr/>
            <p:nvPr/>
          </p:nvSpPr>
          <p:spPr>
            <a:xfrm>
              <a:off x="2211350" y="2819375"/>
              <a:ext cx="12150" cy="11575"/>
            </a:xfrm>
            <a:custGeom>
              <a:avLst/>
              <a:gdLst/>
              <a:ahLst/>
              <a:cxnLst/>
              <a:rect l="l" t="t" r="r" b="b"/>
              <a:pathLst>
                <a:path w="486" h="463" extrusionOk="0">
                  <a:moveTo>
                    <a:pt x="367" y="1"/>
                  </a:moveTo>
                  <a:cubicBezTo>
                    <a:pt x="314" y="1"/>
                    <a:pt x="262" y="28"/>
                    <a:pt x="218" y="54"/>
                  </a:cubicBezTo>
                  <a:cubicBezTo>
                    <a:pt x="166" y="95"/>
                    <a:pt x="124" y="147"/>
                    <a:pt x="94" y="209"/>
                  </a:cubicBezTo>
                  <a:cubicBezTo>
                    <a:pt x="53" y="281"/>
                    <a:pt x="21" y="363"/>
                    <a:pt x="1" y="446"/>
                  </a:cubicBezTo>
                  <a:cubicBezTo>
                    <a:pt x="1" y="458"/>
                    <a:pt x="8" y="463"/>
                    <a:pt x="16" y="463"/>
                  </a:cubicBezTo>
                  <a:cubicBezTo>
                    <a:pt x="22" y="463"/>
                    <a:pt x="28" y="460"/>
                    <a:pt x="32" y="456"/>
                  </a:cubicBezTo>
                  <a:cubicBezTo>
                    <a:pt x="73" y="301"/>
                    <a:pt x="135" y="137"/>
                    <a:pt x="279" y="54"/>
                  </a:cubicBezTo>
                  <a:cubicBezTo>
                    <a:pt x="310" y="44"/>
                    <a:pt x="341" y="24"/>
                    <a:pt x="372" y="24"/>
                  </a:cubicBezTo>
                  <a:cubicBezTo>
                    <a:pt x="424" y="24"/>
                    <a:pt x="444" y="65"/>
                    <a:pt x="444" y="106"/>
                  </a:cubicBezTo>
                  <a:cubicBezTo>
                    <a:pt x="454" y="147"/>
                    <a:pt x="444" y="189"/>
                    <a:pt x="454" y="230"/>
                  </a:cubicBezTo>
                  <a:lnTo>
                    <a:pt x="454" y="363"/>
                  </a:lnTo>
                  <a:cubicBezTo>
                    <a:pt x="454" y="374"/>
                    <a:pt x="462" y="379"/>
                    <a:pt x="470" y="379"/>
                  </a:cubicBezTo>
                  <a:cubicBezTo>
                    <a:pt x="478" y="379"/>
                    <a:pt x="486" y="374"/>
                    <a:pt x="486" y="363"/>
                  </a:cubicBezTo>
                  <a:cubicBezTo>
                    <a:pt x="486" y="281"/>
                    <a:pt x="475" y="198"/>
                    <a:pt x="475" y="116"/>
                  </a:cubicBezTo>
                  <a:cubicBezTo>
                    <a:pt x="475" y="65"/>
                    <a:pt x="454" y="3"/>
                    <a:pt x="392" y="3"/>
                  </a:cubicBezTo>
                  <a:cubicBezTo>
                    <a:pt x="384" y="2"/>
                    <a:pt x="375" y="1"/>
                    <a:pt x="367" y="1"/>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0"/>
            <p:cNvSpPr/>
            <p:nvPr/>
          </p:nvSpPr>
          <p:spPr>
            <a:xfrm>
              <a:off x="2202600" y="2811450"/>
              <a:ext cx="15750" cy="12125"/>
            </a:xfrm>
            <a:custGeom>
              <a:avLst/>
              <a:gdLst/>
              <a:ahLst/>
              <a:cxnLst/>
              <a:rect l="l" t="t" r="r" b="b"/>
              <a:pathLst>
                <a:path w="630" h="485" extrusionOk="0">
                  <a:moveTo>
                    <a:pt x="1" y="0"/>
                  </a:moveTo>
                  <a:lnTo>
                    <a:pt x="1" y="11"/>
                  </a:lnTo>
                  <a:cubicBezTo>
                    <a:pt x="145" y="21"/>
                    <a:pt x="289" y="52"/>
                    <a:pt x="413" y="124"/>
                  </a:cubicBezTo>
                  <a:cubicBezTo>
                    <a:pt x="474" y="165"/>
                    <a:pt x="526" y="217"/>
                    <a:pt x="568" y="268"/>
                  </a:cubicBezTo>
                  <a:cubicBezTo>
                    <a:pt x="609" y="341"/>
                    <a:pt x="609" y="433"/>
                    <a:pt x="526" y="464"/>
                  </a:cubicBezTo>
                  <a:cubicBezTo>
                    <a:pt x="516" y="474"/>
                    <a:pt x="526" y="485"/>
                    <a:pt x="536" y="485"/>
                  </a:cubicBezTo>
                  <a:cubicBezTo>
                    <a:pt x="609" y="474"/>
                    <a:pt x="629" y="382"/>
                    <a:pt x="609" y="320"/>
                  </a:cubicBezTo>
                  <a:cubicBezTo>
                    <a:pt x="588" y="248"/>
                    <a:pt x="526" y="186"/>
                    <a:pt x="465" y="135"/>
                  </a:cubicBezTo>
                  <a:cubicBezTo>
                    <a:pt x="330" y="41"/>
                    <a:pt x="165" y="0"/>
                    <a:pt x="1" y="0"/>
                  </a:cubicBezTo>
                  <a:close/>
                </a:path>
              </a:pathLst>
            </a:custGeom>
            <a:solidFill>
              <a:srgbClr val="994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0"/>
          <p:cNvGrpSpPr/>
          <p:nvPr/>
        </p:nvGrpSpPr>
        <p:grpSpPr>
          <a:xfrm>
            <a:off x="8157310" y="3422639"/>
            <a:ext cx="180969" cy="1137030"/>
            <a:chOff x="3657225" y="4710150"/>
            <a:chExt cx="132675" cy="833600"/>
          </a:xfrm>
        </p:grpSpPr>
        <p:sp>
          <p:nvSpPr>
            <p:cNvPr id="9911" name="Google Shape;9911;p50"/>
            <p:cNvSpPr/>
            <p:nvPr/>
          </p:nvSpPr>
          <p:spPr>
            <a:xfrm>
              <a:off x="3657225" y="5411050"/>
              <a:ext cx="132675" cy="132700"/>
            </a:xfrm>
            <a:custGeom>
              <a:avLst/>
              <a:gdLst/>
              <a:ahLst/>
              <a:cxnLst/>
              <a:rect l="l" t="t" r="r" b="b"/>
              <a:pathLst>
                <a:path w="5307" h="5308" extrusionOk="0">
                  <a:moveTo>
                    <a:pt x="516" y="1"/>
                  </a:moveTo>
                  <a:lnTo>
                    <a:pt x="0" y="506"/>
                  </a:lnTo>
                  <a:lnTo>
                    <a:pt x="4802" y="5308"/>
                  </a:lnTo>
                  <a:lnTo>
                    <a:pt x="5306" y="4792"/>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0"/>
            <p:cNvSpPr/>
            <p:nvPr/>
          </p:nvSpPr>
          <p:spPr>
            <a:xfrm>
              <a:off x="3657225" y="5352600"/>
              <a:ext cx="132675" cy="132675"/>
            </a:xfrm>
            <a:custGeom>
              <a:avLst/>
              <a:gdLst/>
              <a:ahLst/>
              <a:cxnLst/>
              <a:rect l="l" t="t" r="r" b="b"/>
              <a:pathLst>
                <a:path w="5307" h="5307" extrusionOk="0">
                  <a:moveTo>
                    <a:pt x="516" y="0"/>
                  </a:moveTo>
                  <a:lnTo>
                    <a:pt x="0" y="515"/>
                  </a:lnTo>
                  <a:lnTo>
                    <a:pt x="4802" y="5306"/>
                  </a:lnTo>
                  <a:lnTo>
                    <a:pt x="5306" y="480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0"/>
            <p:cNvSpPr/>
            <p:nvPr/>
          </p:nvSpPr>
          <p:spPr>
            <a:xfrm>
              <a:off x="3657225" y="5294100"/>
              <a:ext cx="132675" cy="132700"/>
            </a:xfrm>
            <a:custGeom>
              <a:avLst/>
              <a:gdLst/>
              <a:ahLst/>
              <a:cxnLst/>
              <a:rect l="l" t="t" r="r" b="b"/>
              <a:pathLst>
                <a:path w="5307" h="5308" extrusionOk="0">
                  <a:moveTo>
                    <a:pt x="516" y="1"/>
                  </a:moveTo>
                  <a:lnTo>
                    <a:pt x="0" y="516"/>
                  </a:lnTo>
                  <a:lnTo>
                    <a:pt x="4802" y="5308"/>
                  </a:lnTo>
                  <a:lnTo>
                    <a:pt x="5306" y="4802"/>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0"/>
            <p:cNvSpPr/>
            <p:nvPr/>
          </p:nvSpPr>
          <p:spPr>
            <a:xfrm>
              <a:off x="3657225" y="5235900"/>
              <a:ext cx="132675" cy="132425"/>
            </a:xfrm>
            <a:custGeom>
              <a:avLst/>
              <a:gdLst/>
              <a:ahLst/>
              <a:cxnLst/>
              <a:rect l="l" t="t" r="r" b="b"/>
              <a:pathLst>
                <a:path w="5307" h="5297" extrusionOk="0">
                  <a:moveTo>
                    <a:pt x="516" y="0"/>
                  </a:moveTo>
                  <a:lnTo>
                    <a:pt x="0" y="506"/>
                  </a:lnTo>
                  <a:lnTo>
                    <a:pt x="4802" y="5296"/>
                  </a:lnTo>
                  <a:lnTo>
                    <a:pt x="5306" y="479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0"/>
            <p:cNvSpPr/>
            <p:nvPr/>
          </p:nvSpPr>
          <p:spPr>
            <a:xfrm>
              <a:off x="3657225" y="5177425"/>
              <a:ext cx="132675" cy="132675"/>
            </a:xfrm>
            <a:custGeom>
              <a:avLst/>
              <a:gdLst/>
              <a:ahLst/>
              <a:cxnLst/>
              <a:rect l="l" t="t" r="r" b="b"/>
              <a:pathLst>
                <a:path w="5307" h="5307" extrusionOk="0">
                  <a:moveTo>
                    <a:pt x="516" y="1"/>
                  </a:moveTo>
                  <a:lnTo>
                    <a:pt x="0" y="505"/>
                  </a:lnTo>
                  <a:lnTo>
                    <a:pt x="4802" y="5307"/>
                  </a:lnTo>
                  <a:lnTo>
                    <a:pt x="5306" y="4792"/>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0"/>
            <p:cNvSpPr/>
            <p:nvPr/>
          </p:nvSpPr>
          <p:spPr>
            <a:xfrm>
              <a:off x="3657225" y="5118950"/>
              <a:ext cx="132675" cy="132700"/>
            </a:xfrm>
            <a:custGeom>
              <a:avLst/>
              <a:gdLst/>
              <a:ahLst/>
              <a:cxnLst/>
              <a:rect l="l" t="t" r="r" b="b"/>
              <a:pathLst>
                <a:path w="5307" h="5308" extrusionOk="0">
                  <a:moveTo>
                    <a:pt x="516" y="0"/>
                  </a:moveTo>
                  <a:lnTo>
                    <a:pt x="0" y="516"/>
                  </a:lnTo>
                  <a:lnTo>
                    <a:pt x="4802" y="5307"/>
                  </a:lnTo>
                  <a:lnTo>
                    <a:pt x="5306" y="480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0"/>
            <p:cNvSpPr/>
            <p:nvPr/>
          </p:nvSpPr>
          <p:spPr>
            <a:xfrm>
              <a:off x="3657225" y="5060475"/>
              <a:ext cx="132675" cy="132675"/>
            </a:xfrm>
            <a:custGeom>
              <a:avLst/>
              <a:gdLst/>
              <a:ahLst/>
              <a:cxnLst/>
              <a:rect l="l" t="t" r="r" b="b"/>
              <a:pathLst>
                <a:path w="5307" h="5307" extrusionOk="0">
                  <a:moveTo>
                    <a:pt x="516" y="1"/>
                  </a:moveTo>
                  <a:lnTo>
                    <a:pt x="0" y="516"/>
                  </a:lnTo>
                  <a:lnTo>
                    <a:pt x="4802" y="5307"/>
                  </a:lnTo>
                  <a:lnTo>
                    <a:pt x="5306" y="4802"/>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0"/>
            <p:cNvSpPr/>
            <p:nvPr/>
          </p:nvSpPr>
          <p:spPr>
            <a:xfrm>
              <a:off x="3657225" y="5002275"/>
              <a:ext cx="132675" cy="132425"/>
            </a:xfrm>
            <a:custGeom>
              <a:avLst/>
              <a:gdLst/>
              <a:ahLst/>
              <a:cxnLst/>
              <a:rect l="l" t="t" r="r" b="b"/>
              <a:pathLst>
                <a:path w="5307" h="5297" extrusionOk="0">
                  <a:moveTo>
                    <a:pt x="516" y="0"/>
                  </a:moveTo>
                  <a:lnTo>
                    <a:pt x="0" y="505"/>
                  </a:lnTo>
                  <a:lnTo>
                    <a:pt x="4802" y="5296"/>
                  </a:lnTo>
                  <a:lnTo>
                    <a:pt x="5306" y="4791"/>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0"/>
            <p:cNvSpPr/>
            <p:nvPr/>
          </p:nvSpPr>
          <p:spPr>
            <a:xfrm>
              <a:off x="3657225" y="4943775"/>
              <a:ext cx="132675" cy="132700"/>
            </a:xfrm>
            <a:custGeom>
              <a:avLst/>
              <a:gdLst/>
              <a:ahLst/>
              <a:cxnLst/>
              <a:rect l="l" t="t" r="r" b="b"/>
              <a:pathLst>
                <a:path w="5307" h="5308" extrusionOk="0">
                  <a:moveTo>
                    <a:pt x="516" y="1"/>
                  </a:moveTo>
                  <a:lnTo>
                    <a:pt x="0" y="506"/>
                  </a:lnTo>
                  <a:lnTo>
                    <a:pt x="4802" y="5308"/>
                  </a:lnTo>
                  <a:lnTo>
                    <a:pt x="5306" y="4793"/>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0"/>
            <p:cNvSpPr/>
            <p:nvPr/>
          </p:nvSpPr>
          <p:spPr>
            <a:xfrm>
              <a:off x="3657225" y="4885325"/>
              <a:ext cx="132675" cy="132675"/>
            </a:xfrm>
            <a:custGeom>
              <a:avLst/>
              <a:gdLst/>
              <a:ahLst/>
              <a:cxnLst/>
              <a:rect l="l" t="t" r="r" b="b"/>
              <a:pathLst>
                <a:path w="5307" h="5307" extrusionOk="0">
                  <a:moveTo>
                    <a:pt x="516" y="0"/>
                  </a:moveTo>
                  <a:lnTo>
                    <a:pt x="0" y="516"/>
                  </a:lnTo>
                  <a:lnTo>
                    <a:pt x="4802" y="5306"/>
                  </a:lnTo>
                  <a:lnTo>
                    <a:pt x="5306" y="480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0"/>
            <p:cNvSpPr/>
            <p:nvPr/>
          </p:nvSpPr>
          <p:spPr>
            <a:xfrm>
              <a:off x="3657225" y="4826850"/>
              <a:ext cx="132675" cy="132675"/>
            </a:xfrm>
            <a:custGeom>
              <a:avLst/>
              <a:gdLst/>
              <a:ahLst/>
              <a:cxnLst/>
              <a:rect l="l" t="t" r="r" b="b"/>
              <a:pathLst>
                <a:path w="5307" h="5307" extrusionOk="0">
                  <a:moveTo>
                    <a:pt x="516" y="0"/>
                  </a:moveTo>
                  <a:lnTo>
                    <a:pt x="0" y="515"/>
                  </a:lnTo>
                  <a:lnTo>
                    <a:pt x="4802" y="5307"/>
                  </a:lnTo>
                  <a:lnTo>
                    <a:pt x="5306" y="480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0"/>
            <p:cNvSpPr/>
            <p:nvPr/>
          </p:nvSpPr>
          <p:spPr>
            <a:xfrm>
              <a:off x="3657225" y="4768625"/>
              <a:ext cx="132675" cy="132425"/>
            </a:xfrm>
            <a:custGeom>
              <a:avLst/>
              <a:gdLst/>
              <a:ahLst/>
              <a:cxnLst/>
              <a:rect l="l" t="t" r="r" b="b"/>
              <a:pathLst>
                <a:path w="5307" h="5297" extrusionOk="0">
                  <a:moveTo>
                    <a:pt x="516" y="0"/>
                  </a:moveTo>
                  <a:lnTo>
                    <a:pt x="0" y="506"/>
                  </a:lnTo>
                  <a:lnTo>
                    <a:pt x="4802" y="5297"/>
                  </a:lnTo>
                  <a:lnTo>
                    <a:pt x="5306" y="4792"/>
                  </a:lnTo>
                  <a:lnTo>
                    <a:pt x="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0"/>
            <p:cNvSpPr/>
            <p:nvPr/>
          </p:nvSpPr>
          <p:spPr>
            <a:xfrm>
              <a:off x="3657225" y="4710150"/>
              <a:ext cx="132675" cy="132675"/>
            </a:xfrm>
            <a:custGeom>
              <a:avLst/>
              <a:gdLst/>
              <a:ahLst/>
              <a:cxnLst/>
              <a:rect l="l" t="t" r="r" b="b"/>
              <a:pathLst>
                <a:path w="5307" h="5307" extrusionOk="0">
                  <a:moveTo>
                    <a:pt x="516" y="1"/>
                  </a:moveTo>
                  <a:lnTo>
                    <a:pt x="0" y="505"/>
                  </a:lnTo>
                  <a:lnTo>
                    <a:pt x="4802" y="5307"/>
                  </a:lnTo>
                  <a:lnTo>
                    <a:pt x="5306" y="4792"/>
                  </a:lnTo>
                  <a:lnTo>
                    <a:pt x="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4" name="Google Shape;9924;p50"/>
          <p:cNvSpPr/>
          <p:nvPr/>
        </p:nvSpPr>
        <p:spPr>
          <a:xfrm>
            <a:off x="5238874" y="3791862"/>
            <a:ext cx="790889" cy="790994"/>
          </a:xfrm>
          <a:custGeom>
            <a:avLst/>
            <a:gdLst/>
            <a:ahLst/>
            <a:cxnLst/>
            <a:rect l="l" t="t" r="r" b="b"/>
            <a:pathLst>
              <a:path w="31910" h="31911" extrusionOk="0">
                <a:moveTo>
                  <a:pt x="9685" y="1536"/>
                </a:moveTo>
                <a:lnTo>
                  <a:pt x="1535" y="9685"/>
                </a:lnTo>
                <a:cubicBezTo>
                  <a:pt x="3122" y="6049"/>
                  <a:pt x="6048" y="3122"/>
                  <a:pt x="9685" y="1536"/>
                </a:cubicBezTo>
                <a:close/>
                <a:moveTo>
                  <a:pt x="12457" y="618"/>
                </a:moveTo>
                <a:lnTo>
                  <a:pt x="907" y="12179"/>
                </a:lnTo>
                <a:lnTo>
                  <a:pt x="628" y="12458"/>
                </a:lnTo>
                <a:cubicBezTo>
                  <a:pt x="793" y="11716"/>
                  <a:pt x="1020" y="10974"/>
                  <a:pt x="1308" y="10242"/>
                </a:cubicBezTo>
                <a:lnTo>
                  <a:pt x="10252" y="1298"/>
                </a:lnTo>
                <a:cubicBezTo>
                  <a:pt x="10973" y="1021"/>
                  <a:pt x="11715" y="794"/>
                  <a:pt x="12457" y="618"/>
                </a:cubicBezTo>
                <a:close/>
                <a:moveTo>
                  <a:pt x="14652" y="289"/>
                </a:moveTo>
                <a:lnTo>
                  <a:pt x="7470" y="7471"/>
                </a:lnTo>
                <a:lnTo>
                  <a:pt x="289" y="14652"/>
                </a:lnTo>
                <a:cubicBezTo>
                  <a:pt x="340" y="14044"/>
                  <a:pt x="422" y="13457"/>
                  <a:pt x="536" y="12880"/>
                </a:cubicBezTo>
                <a:lnTo>
                  <a:pt x="12880" y="536"/>
                </a:lnTo>
                <a:cubicBezTo>
                  <a:pt x="13457" y="423"/>
                  <a:pt x="14043" y="340"/>
                  <a:pt x="14652" y="289"/>
                </a:cubicBezTo>
                <a:close/>
                <a:moveTo>
                  <a:pt x="15893" y="233"/>
                </a:moveTo>
                <a:cubicBezTo>
                  <a:pt x="16113" y="233"/>
                  <a:pt x="16327" y="238"/>
                  <a:pt x="16558" y="247"/>
                </a:cubicBezTo>
                <a:lnTo>
                  <a:pt x="422" y="16373"/>
                </a:lnTo>
                <a:lnTo>
                  <a:pt x="247" y="16558"/>
                </a:lnTo>
                <a:cubicBezTo>
                  <a:pt x="237" y="16342"/>
                  <a:pt x="237" y="16146"/>
                  <a:pt x="237" y="15950"/>
                </a:cubicBezTo>
                <a:cubicBezTo>
                  <a:pt x="237" y="15662"/>
                  <a:pt x="247" y="15363"/>
                  <a:pt x="268" y="15002"/>
                </a:cubicBezTo>
                <a:lnTo>
                  <a:pt x="14775" y="495"/>
                </a:lnTo>
                <a:lnTo>
                  <a:pt x="15012" y="258"/>
                </a:lnTo>
                <a:cubicBezTo>
                  <a:pt x="15342" y="241"/>
                  <a:pt x="15622" y="233"/>
                  <a:pt x="15893" y="233"/>
                </a:cubicBezTo>
                <a:close/>
                <a:moveTo>
                  <a:pt x="16877" y="258"/>
                </a:moveTo>
                <a:cubicBezTo>
                  <a:pt x="17331" y="289"/>
                  <a:pt x="17794" y="330"/>
                  <a:pt x="18258" y="402"/>
                </a:cubicBezTo>
                <a:lnTo>
                  <a:pt x="6326" y="12334"/>
                </a:lnTo>
                <a:lnTo>
                  <a:pt x="401" y="18258"/>
                </a:lnTo>
                <a:cubicBezTo>
                  <a:pt x="330" y="17795"/>
                  <a:pt x="289" y="17331"/>
                  <a:pt x="257" y="16868"/>
                </a:cubicBezTo>
                <a:lnTo>
                  <a:pt x="16877" y="258"/>
                </a:lnTo>
                <a:close/>
                <a:moveTo>
                  <a:pt x="18547" y="444"/>
                </a:moveTo>
                <a:cubicBezTo>
                  <a:pt x="18969" y="515"/>
                  <a:pt x="19391" y="608"/>
                  <a:pt x="19813" y="711"/>
                </a:cubicBezTo>
                <a:lnTo>
                  <a:pt x="711" y="19804"/>
                </a:lnTo>
                <a:cubicBezTo>
                  <a:pt x="608" y="19392"/>
                  <a:pt x="515" y="18969"/>
                  <a:pt x="443" y="18547"/>
                </a:cubicBezTo>
                <a:lnTo>
                  <a:pt x="6481" y="12509"/>
                </a:lnTo>
                <a:lnTo>
                  <a:pt x="18547" y="444"/>
                </a:lnTo>
                <a:close/>
                <a:moveTo>
                  <a:pt x="20071" y="773"/>
                </a:moveTo>
                <a:cubicBezTo>
                  <a:pt x="20473" y="886"/>
                  <a:pt x="20864" y="1010"/>
                  <a:pt x="21235" y="1144"/>
                </a:cubicBezTo>
                <a:lnTo>
                  <a:pt x="1143" y="21236"/>
                </a:lnTo>
                <a:cubicBezTo>
                  <a:pt x="1010" y="20855"/>
                  <a:pt x="886" y="20474"/>
                  <a:pt x="783" y="20072"/>
                </a:cubicBezTo>
                <a:lnTo>
                  <a:pt x="10427" y="10427"/>
                </a:lnTo>
                <a:lnTo>
                  <a:pt x="20071" y="773"/>
                </a:lnTo>
                <a:close/>
                <a:moveTo>
                  <a:pt x="21483" y="1227"/>
                </a:moveTo>
                <a:cubicBezTo>
                  <a:pt x="21844" y="1371"/>
                  <a:pt x="22204" y="1515"/>
                  <a:pt x="22554" y="1680"/>
                </a:cubicBezTo>
                <a:lnTo>
                  <a:pt x="1679" y="22555"/>
                </a:lnTo>
                <a:cubicBezTo>
                  <a:pt x="1514" y="22205"/>
                  <a:pt x="1370" y="21844"/>
                  <a:pt x="1236" y="21473"/>
                </a:cubicBezTo>
                <a:lnTo>
                  <a:pt x="21483" y="1227"/>
                </a:lnTo>
                <a:close/>
                <a:moveTo>
                  <a:pt x="22781" y="1783"/>
                </a:moveTo>
                <a:cubicBezTo>
                  <a:pt x="23111" y="1948"/>
                  <a:pt x="23440" y="2123"/>
                  <a:pt x="23781" y="2319"/>
                </a:cubicBezTo>
                <a:lnTo>
                  <a:pt x="10581" y="15507"/>
                </a:lnTo>
                <a:lnTo>
                  <a:pt x="2318" y="23781"/>
                </a:lnTo>
                <a:cubicBezTo>
                  <a:pt x="2123" y="23441"/>
                  <a:pt x="1947" y="23112"/>
                  <a:pt x="1793" y="22782"/>
                </a:cubicBezTo>
                <a:lnTo>
                  <a:pt x="17526" y="7038"/>
                </a:lnTo>
                <a:lnTo>
                  <a:pt x="22781" y="1783"/>
                </a:lnTo>
                <a:close/>
                <a:moveTo>
                  <a:pt x="23987" y="2442"/>
                </a:moveTo>
                <a:cubicBezTo>
                  <a:pt x="24296" y="2628"/>
                  <a:pt x="24615" y="2823"/>
                  <a:pt x="24914" y="3040"/>
                </a:cubicBezTo>
                <a:lnTo>
                  <a:pt x="24749" y="3205"/>
                </a:lnTo>
                <a:lnTo>
                  <a:pt x="3039" y="24914"/>
                </a:lnTo>
                <a:cubicBezTo>
                  <a:pt x="2833" y="24616"/>
                  <a:pt x="2627" y="24296"/>
                  <a:pt x="2442" y="23987"/>
                </a:cubicBezTo>
                <a:lnTo>
                  <a:pt x="13219" y="13209"/>
                </a:lnTo>
                <a:lnTo>
                  <a:pt x="23987" y="2442"/>
                </a:lnTo>
                <a:close/>
                <a:moveTo>
                  <a:pt x="25110" y="3174"/>
                </a:moveTo>
                <a:cubicBezTo>
                  <a:pt x="25409" y="3390"/>
                  <a:pt x="25707" y="3617"/>
                  <a:pt x="25975" y="3844"/>
                </a:cubicBezTo>
                <a:lnTo>
                  <a:pt x="25810" y="4009"/>
                </a:lnTo>
                <a:lnTo>
                  <a:pt x="3843" y="25976"/>
                </a:lnTo>
                <a:cubicBezTo>
                  <a:pt x="3616" y="25697"/>
                  <a:pt x="3389" y="25409"/>
                  <a:pt x="3174" y="25110"/>
                </a:cubicBezTo>
                <a:lnTo>
                  <a:pt x="14146" y="14147"/>
                </a:lnTo>
                <a:lnTo>
                  <a:pt x="25110" y="3174"/>
                </a:lnTo>
                <a:close/>
                <a:moveTo>
                  <a:pt x="26160" y="3988"/>
                </a:moveTo>
                <a:cubicBezTo>
                  <a:pt x="26439" y="4235"/>
                  <a:pt x="26707" y="4472"/>
                  <a:pt x="26954" y="4719"/>
                </a:cubicBezTo>
                <a:lnTo>
                  <a:pt x="15836" y="15837"/>
                </a:lnTo>
                <a:lnTo>
                  <a:pt x="4719" y="26954"/>
                </a:lnTo>
                <a:cubicBezTo>
                  <a:pt x="4482" y="26707"/>
                  <a:pt x="4234" y="26439"/>
                  <a:pt x="3998" y="26151"/>
                </a:cubicBezTo>
                <a:lnTo>
                  <a:pt x="18783" y="11365"/>
                </a:lnTo>
                <a:lnTo>
                  <a:pt x="26160" y="3988"/>
                </a:lnTo>
                <a:close/>
                <a:moveTo>
                  <a:pt x="27119" y="4884"/>
                </a:moveTo>
                <a:cubicBezTo>
                  <a:pt x="27366" y="5131"/>
                  <a:pt x="27603" y="5399"/>
                  <a:pt x="27850" y="5678"/>
                </a:cubicBezTo>
                <a:lnTo>
                  <a:pt x="5688" y="27851"/>
                </a:lnTo>
                <a:cubicBezTo>
                  <a:pt x="5399" y="27604"/>
                  <a:pt x="5131" y="27367"/>
                  <a:pt x="4884" y="27119"/>
                </a:cubicBezTo>
                <a:lnTo>
                  <a:pt x="27119" y="4884"/>
                </a:lnTo>
                <a:close/>
                <a:moveTo>
                  <a:pt x="28005" y="5863"/>
                </a:moveTo>
                <a:cubicBezTo>
                  <a:pt x="28242" y="6141"/>
                  <a:pt x="28459" y="6430"/>
                  <a:pt x="28675" y="6718"/>
                </a:cubicBezTo>
                <a:lnTo>
                  <a:pt x="6718" y="28676"/>
                </a:lnTo>
                <a:cubicBezTo>
                  <a:pt x="6429" y="28459"/>
                  <a:pt x="6141" y="28232"/>
                  <a:pt x="5862" y="28005"/>
                </a:cubicBezTo>
                <a:lnTo>
                  <a:pt x="6027" y="27841"/>
                </a:lnTo>
                <a:lnTo>
                  <a:pt x="28005" y="5863"/>
                </a:lnTo>
                <a:close/>
                <a:moveTo>
                  <a:pt x="28819" y="6914"/>
                </a:moveTo>
                <a:cubicBezTo>
                  <a:pt x="29036" y="7223"/>
                  <a:pt x="29231" y="7532"/>
                  <a:pt x="29416" y="7831"/>
                </a:cubicBezTo>
                <a:lnTo>
                  <a:pt x="18629" y="18629"/>
                </a:lnTo>
                <a:lnTo>
                  <a:pt x="7841" y="29417"/>
                </a:lnTo>
                <a:cubicBezTo>
                  <a:pt x="7532" y="29232"/>
                  <a:pt x="7222" y="29026"/>
                  <a:pt x="6913" y="28809"/>
                </a:cubicBezTo>
                <a:lnTo>
                  <a:pt x="7078" y="28644"/>
                </a:lnTo>
                <a:lnTo>
                  <a:pt x="28819" y="6914"/>
                </a:lnTo>
                <a:close/>
                <a:moveTo>
                  <a:pt x="29540" y="8048"/>
                </a:moveTo>
                <a:cubicBezTo>
                  <a:pt x="29736" y="8377"/>
                  <a:pt x="29922" y="8707"/>
                  <a:pt x="30076" y="9037"/>
                </a:cubicBezTo>
                <a:lnTo>
                  <a:pt x="9036" y="30077"/>
                </a:lnTo>
                <a:cubicBezTo>
                  <a:pt x="8706" y="29912"/>
                  <a:pt x="8376" y="29736"/>
                  <a:pt x="8047" y="29541"/>
                </a:cubicBezTo>
                <a:lnTo>
                  <a:pt x="18794" y="18794"/>
                </a:lnTo>
                <a:lnTo>
                  <a:pt x="29540" y="8048"/>
                </a:lnTo>
                <a:close/>
                <a:moveTo>
                  <a:pt x="30478" y="21988"/>
                </a:moveTo>
                <a:lnTo>
                  <a:pt x="30478" y="21988"/>
                </a:lnTo>
                <a:cubicBezTo>
                  <a:pt x="28881" y="25832"/>
                  <a:pt x="25831" y="28882"/>
                  <a:pt x="21988" y="30468"/>
                </a:cubicBezTo>
                <a:lnTo>
                  <a:pt x="26233" y="26233"/>
                </a:lnTo>
                <a:lnTo>
                  <a:pt x="30478" y="21988"/>
                </a:lnTo>
                <a:close/>
                <a:moveTo>
                  <a:pt x="30190" y="9263"/>
                </a:moveTo>
                <a:cubicBezTo>
                  <a:pt x="30344" y="9603"/>
                  <a:pt x="30499" y="9964"/>
                  <a:pt x="30643" y="10335"/>
                </a:cubicBezTo>
                <a:lnTo>
                  <a:pt x="10334" y="30643"/>
                </a:lnTo>
                <a:cubicBezTo>
                  <a:pt x="9963" y="30499"/>
                  <a:pt x="9603" y="30345"/>
                  <a:pt x="9263" y="30180"/>
                </a:cubicBezTo>
                <a:lnTo>
                  <a:pt x="30190" y="9263"/>
                </a:lnTo>
                <a:close/>
                <a:moveTo>
                  <a:pt x="30725" y="10572"/>
                </a:moveTo>
                <a:cubicBezTo>
                  <a:pt x="30870" y="10953"/>
                  <a:pt x="30993" y="11334"/>
                  <a:pt x="31096" y="11736"/>
                </a:cubicBezTo>
                <a:lnTo>
                  <a:pt x="11735" y="31096"/>
                </a:lnTo>
                <a:cubicBezTo>
                  <a:pt x="11344" y="30993"/>
                  <a:pt x="10952" y="30870"/>
                  <a:pt x="10581" y="30726"/>
                </a:cubicBezTo>
                <a:lnTo>
                  <a:pt x="10757" y="30551"/>
                </a:lnTo>
                <a:lnTo>
                  <a:pt x="30725" y="10572"/>
                </a:lnTo>
                <a:close/>
                <a:moveTo>
                  <a:pt x="31323" y="19288"/>
                </a:moveTo>
                <a:lnTo>
                  <a:pt x="31323" y="19288"/>
                </a:lnTo>
                <a:cubicBezTo>
                  <a:pt x="31158" y="20020"/>
                  <a:pt x="30952" y="20742"/>
                  <a:pt x="30694" y="21442"/>
                </a:cubicBezTo>
                <a:lnTo>
                  <a:pt x="21441" y="30684"/>
                </a:lnTo>
                <a:cubicBezTo>
                  <a:pt x="20751" y="30952"/>
                  <a:pt x="20020" y="31158"/>
                  <a:pt x="19288" y="31313"/>
                </a:cubicBezTo>
                <a:lnTo>
                  <a:pt x="31323" y="19288"/>
                </a:lnTo>
                <a:close/>
                <a:moveTo>
                  <a:pt x="31168" y="11994"/>
                </a:moveTo>
                <a:cubicBezTo>
                  <a:pt x="31282" y="12406"/>
                  <a:pt x="31364" y="12829"/>
                  <a:pt x="31447" y="13251"/>
                </a:cubicBezTo>
                <a:lnTo>
                  <a:pt x="13250" y="31437"/>
                </a:lnTo>
                <a:cubicBezTo>
                  <a:pt x="12828" y="31364"/>
                  <a:pt x="12406" y="31272"/>
                  <a:pt x="11993" y="31169"/>
                </a:cubicBezTo>
                <a:lnTo>
                  <a:pt x="31168" y="11994"/>
                </a:lnTo>
                <a:close/>
                <a:moveTo>
                  <a:pt x="31632" y="17115"/>
                </a:moveTo>
                <a:lnTo>
                  <a:pt x="31632" y="17115"/>
                </a:lnTo>
                <a:cubicBezTo>
                  <a:pt x="31591" y="17692"/>
                  <a:pt x="31518" y="18279"/>
                  <a:pt x="31405" y="18866"/>
                </a:cubicBezTo>
                <a:lnTo>
                  <a:pt x="18866" y="31406"/>
                </a:lnTo>
                <a:cubicBezTo>
                  <a:pt x="18279" y="31509"/>
                  <a:pt x="17691" y="31591"/>
                  <a:pt x="17114" y="31632"/>
                </a:cubicBezTo>
                <a:lnTo>
                  <a:pt x="24862" y="23884"/>
                </a:lnTo>
                <a:lnTo>
                  <a:pt x="31632" y="17115"/>
                </a:lnTo>
                <a:close/>
                <a:moveTo>
                  <a:pt x="31488" y="13539"/>
                </a:moveTo>
                <a:cubicBezTo>
                  <a:pt x="31560" y="13992"/>
                  <a:pt x="31612" y="14456"/>
                  <a:pt x="31642" y="14910"/>
                </a:cubicBezTo>
                <a:lnTo>
                  <a:pt x="14909" y="31643"/>
                </a:lnTo>
                <a:cubicBezTo>
                  <a:pt x="14456" y="31612"/>
                  <a:pt x="13992" y="31561"/>
                  <a:pt x="13539" y="31488"/>
                </a:cubicBezTo>
                <a:lnTo>
                  <a:pt x="31488" y="13539"/>
                </a:lnTo>
                <a:close/>
                <a:moveTo>
                  <a:pt x="31663" y="15229"/>
                </a:moveTo>
                <a:cubicBezTo>
                  <a:pt x="31673" y="15487"/>
                  <a:pt x="31673" y="15723"/>
                  <a:pt x="31673" y="15950"/>
                </a:cubicBezTo>
                <a:cubicBezTo>
                  <a:pt x="31673" y="16218"/>
                  <a:pt x="31673" y="16476"/>
                  <a:pt x="31653" y="16754"/>
                </a:cubicBezTo>
                <a:lnTo>
                  <a:pt x="16754" y="31653"/>
                </a:lnTo>
                <a:cubicBezTo>
                  <a:pt x="16475" y="31673"/>
                  <a:pt x="16218" y="31673"/>
                  <a:pt x="15950" y="31673"/>
                </a:cubicBezTo>
                <a:cubicBezTo>
                  <a:pt x="15723" y="31673"/>
                  <a:pt x="15497" y="31673"/>
                  <a:pt x="15229" y="31653"/>
                </a:cubicBezTo>
                <a:lnTo>
                  <a:pt x="31663" y="15229"/>
                </a:lnTo>
                <a:close/>
                <a:moveTo>
                  <a:pt x="15950" y="0"/>
                </a:moveTo>
                <a:cubicBezTo>
                  <a:pt x="15733" y="0"/>
                  <a:pt x="15507" y="0"/>
                  <a:pt x="15259" y="11"/>
                </a:cubicBezTo>
                <a:lnTo>
                  <a:pt x="14950" y="31"/>
                </a:lnTo>
                <a:lnTo>
                  <a:pt x="14909" y="31"/>
                </a:lnTo>
                <a:cubicBezTo>
                  <a:pt x="14322" y="73"/>
                  <a:pt x="13734" y="144"/>
                  <a:pt x="13168" y="237"/>
                </a:cubicBezTo>
                <a:lnTo>
                  <a:pt x="13178" y="237"/>
                </a:lnTo>
                <a:lnTo>
                  <a:pt x="12797" y="309"/>
                </a:lnTo>
                <a:lnTo>
                  <a:pt x="12766" y="320"/>
                </a:lnTo>
                <a:cubicBezTo>
                  <a:pt x="12055" y="464"/>
                  <a:pt x="11344" y="659"/>
                  <a:pt x="10643" y="907"/>
                </a:cubicBezTo>
                <a:lnTo>
                  <a:pt x="10664" y="886"/>
                </a:lnTo>
                <a:lnTo>
                  <a:pt x="10139" y="1092"/>
                </a:lnTo>
                <a:lnTo>
                  <a:pt x="10118" y="1103"/>
                </a:lnTo>
                <a:cubicBezTo>
                  <a:pt x="6007" y="2720"/>
                  <a:pt x="2720" y="6007"/>
                  <a:pt x="1102" y="10118"/>
                </a:cubicBezTo>
                <a:lnTo>
                  <a:pt x="1092" y="10139"/>
                </a:lnTo>
                <a:lnTo>
                  <a:pt x="886" y="10665"/>
                </a:lnTo>
                <a:lnTo>
                  <a:pt x="907" y="10644"/>
                </a:lnTo>
                <a:lnTo>
                  <a:pt x="907" y="10644"/>
                </a:lnTo>
                <a:cubicBezTo>
                  <a:pt x="659" y="11345"/>
                  <a:pt x="463" y="12055"/>
                  <a:pt x="319" y="12756"/>
                </a:cubicBezTo>
                <a:lnTo>
                  <a:pt x="319" y="12767"/>
                </a:lnTo>
                <a:lnTo>
                  <a:pt x="309" y="12797"/>
                </a:lnTo>
                <a:lnTo>
                  <a:pt x="237" y="13179"/>
                </a:lnTo>
                <a:lnTo>
                  <a:pt x="247" y="13168"/>
                </a:lnTo>
                <a:lnTo>
                  <a:pt x="247" y="13168"/>
                </a:lnTo>
                <a:cubicBezTo>
                  <a:pt x="144" y="13735"/>
                  <a:pt x="72" y="14312"/>
                  <a:pt x="41" y="14899"/>
                </a:cubicBezTo>
                <a:lnTo>
                  <a:pt x="31" y="14899"/>
                </a:lnTo>
                <a:lnTo>
                  <a:pt x="31" y="14951"/>
                </a:lnTo>
                <a:lnTo>
                  <a:pt x="10" y="15260"/>
                </a:lnTo>
                <a:lnTo>
                  <a:pt x="21" y="15260"/>
                </a:lnTo>
                <a:cubicBezTo>
                  <a:pt x="0" y="15507"/>
                  <a:pt x="0" y="15734"/>
                  <a:pt x="0" y="15950"/>
                </a:cubicBezTo>
                <a:cubicBezTo>
                  <a:pt x="0" y="16218"/>
                  <a:pt x="10" y="16486"/>
                  <a:pt x="21" y="16774"/>
                </a:cubicBezTo>
                <a:lnTo>
                  <a:pt x="21" y="16836"/>
                </a:lnTo>
                <a:lnTo>
                  <a:pt x="41" y="17094"/>
                </a:lnTo>
                <a:cubicBezTo>
                  <a:pt x="72" y="17548"/>
                  <a:pt x="124" y="18001"/>
                  <a:pt x="195" y="18464"/>
                </a:cubicBezTo>
                <a:lnTo>
                  <a:pt x="206" y="18526"/>
                </a:lnTo>
                <a:lnTo>
                  <a:pt x="247" y="18743"/>
                </a:lnTo>
                <a:cubicBezTo>
                  <a:pt x="319" y="19165"/>
                  <a:pt x="412" y="19588"/>
                  <a:pt x="515" y="20000"/>
                </a:cubicBezTo>
                <a:lnTo>
                  <a:pt x="536" y="20062"/>
                </a:lnTo>
                <a:lnTo>
                  <a:pt x="587" y="20257"/>
                </a:lnTo>
                <a:cubicBezTo>
                  <a:pt x="701" y="20659"/>
                  <a:pt x="824" y="21040"/>
                  <a:pt x="958" y="21422"/>
                </a:cubicBezTo>
                <a:lnTo>
                  <a:pt x="989" y="21493"/>
                </a:lnTo>
                <a:lnTo>
                  <a:pt x="1051" y="21658"/>
                </a:lnTo>
                <a:cubicBezTo>
                  <a:pt x="1185" y="22019"/>
                  <a:pt x="1339" y="22380"/>
                  <a:pt x="1504" y="22730"/>
                </a:cubicBezTo>
                <a:lnTo>
                  <a:pt x="1546" y="22802"/>
                </a:lnTo>
                <a:lnTo>
                  <a:pt x="1617" y="22957"/>
                </a:lnTo>
                <a:cubicBezTo>
                  <a:pt x="1772" y="23286"/>
                  <a:pt x="1958" y="23616"/>
                  <a:pt x="2143" y="23946"/>
                </a:cubicBezTo>
                <a:lnTo>
                  <a:pt x="2194" y="24028"/>
                </a:lnTo>
                <a:lnTo>
                  <a:pt x="2267" y="24163"/>
                </a:lnTo>
                <a:cubicBezTo>
                  <a:pt x="2462" y="24472"/>
                  <a:pt x="2658" y="24781"/>
                  <a:pt x="2874" y="25079"/>
                </a:cubicBezTo>
                <a:lnTo>
                  <a:pt x="2926" y="25162"/>
                </a:lnTo>
                <a:lnTo>
                  <a:pt x="3009" y="25275"/>
                </a:lnTo>
                <a:cubicBezTo>
                  <a:pt x="3225" y="25574"/>
                  <a:pt x="3451" y="25862"/>
                  <a:pt x="3678" y="26141"/>
                </a:cubicBezTo>
                <a:lnTo>
                  <a:pt x="3740" y="26213"/>
                </a:lnTo>
                <a:lnTo>
                  <a:pt x="3740" y="26223"/>
                </a:lnTo>
                <a:lnTo>
                  <a:pt x="3822" y="26316"/>
                </a:lnTo>
                <a:lnTo>
                  <a:pt x="3833" y="26316"/>
                </a:lnTo>
                <a:cubicBezTo>
                  <a:pt x="4070" y="26604"/>
                  <a:pt x="4317" y="26872"/>
                  <a:pt x="4554" y="27119"/>
                </a:cubicBezTo>
                <a:lnTo>
                  <a:pt x="4637" y="27202"/>
                </a:lnTo>
                <a:lnTo>
                  <a:pt x="4719" y="27284"/>
                </a:lnTo>
                <a:cubicBezTo>
                  <a:pt x="4966" y="27531"/>
                  <a:pt x="5234" y="27769"/>
                  <a:pt x="5523" y="28016"/>
                </a:cubicBezTo>
                <a:lnTo>
                  <a:pt x="5512" y="28016"/>
                </a:lnTo>
                <a:lnTo>
                  <a:pt x="5615" y="28099"/>
                </a:lnTo>
                <a:lnTo>
                  <a:pt x="5698" y="28170"/>
                </a:lnTo>
                <a:cubicBezTo>
                  <a:pt x="5976" y="28397"/>
                  <a:pt x="6265" y="28624"/>
                  <a:pt x="6553" y="28840"/>
                </a:cubicBezTo>
                <a:lnTo>
                  <a:pt x="6666" y="28923"/>
                </a:lnTo>
                <a:lnTo>
                  <a:pt x="6748" y="28985"/>
                </a:lnTo>
                <a:cubicBezTo>
                  <a:pt x="7058" y="29201"/>
                  <a:pt x="7367" y="29407"/>
                  <a:pt x="7666" y="29592"/>
                </a:cubicBezTo>
                <a:lnTo>
                  <a:pt x="7790" y="29665"/>
                </a:lnTo>
                <a:lnTo>
                  <a:pt x="7799" y="29665"/>
                </a:lnTo>
                <a:lnTo>
                  <a:pt x="7872" y="29716"/>
                </a:lnTo>
                <a:cubicBezTo>
                  <a:pt x="8202" y="29912"/>
                  <a:pt x="8541" y="30087"/>
                  <a:pt x="8861" y="30252"/>
                </a:cubicBezTo>
                <a:lnTo>
                  <a:pt x="9015" y="30324"/>
                </a:lnTo>
                <a:lnTo>
                  <a:pt x="9088" y="30355"/>
                </a:lnTo>
                <a:cubicBezTo>
                  <a:pt x="9427" y="30519"/>
                  <a:pt x="9778" y="30674"/>
                  <a:pt x="10159" y="30819"/>
                </a:cubicBezTo>
                <a:lnTo>
                  <a:pt x="10149" y="30819"/>
                </a:lnTo>
                <a:lnTo>
                  <a:pt x="10324" y="30881"/>
                </a:lnTo>
                <a:lnTo>
                  <a:pt x="10396" y="30911"/>
                </a:lnTo>
                <a:cubicBezTo>
                  <a:pt x="10767" y="31045"/>
                  <a:pt x="11149" y="31179"/>
                  <a:pt x="11550" y="31293"/>
                </a:cubicBezTo>
                <a:lnTo>
                  <a:pt x="11540" y="31293"/>
                </a:lnTo>
                <a:lnTo>
                  <a:pt x="11735" y="31344"/>
                </a:lnTo>
                <a:lnTo>
                  <a:pt x="11808" y="31364"/>
                </a:lnTo>
                <a:cubicBezTo>
                  <a:pt x="12209" y="31467"/>
                  <a:pt x="12632" y="31561"/>
                  <a:pt x="13054" y="31643"/>
                </a:cubicBezTo>
                <a:lnTo>
                  <a:pt x="13044" y="31643"/>
                </a:lnTo>
                <a:lnTo>
                  <a:pt x="13271" y="31684"/>
                </a:lnTo>
                <a:lnTo>
                  <a:pt x="13333" y="31694"/>
                </a:lnTo>
                <a:cubicBezTo>
                  <a:pt x="13786" y="31767"/>
                  <a:pt x="14240" y="31818"/>
                  <a:pt x="14693" y="31859"/>
                </a:cubicBezTo>
                <a:lnTo>
                  <a:pt x="14950" y="31880"/>
                </a:lnTo>
                <a:lnTo>
                  <a:pt x="15002" y="31880"/>
                </a:lnTo>
                <a:cubicBezTo>
                  <a:pt x="15362" y="31900"/>
                  <a:pt x="15662" y="31911"/>
                  <a:pt x="15950" y="31911"/>
                </a:cubicBezTo>
                <a:cubicBezTo>
                  <a:pt x="16135" y="31911"/>
                  <a:pt x="16321" y="31911"/>
                  <a:pt x="16516" y="31900"/>
                </a:cubicBezTo>
                <a:lnTo>
                  <a:pt x="16506" y="31900"/>
                </a:lnTo>
                <a:lnTo>
                  <a:pt x="16816" y="31890"/>
                </a:lnTo>
                <a:lnTo>
                  <a:pt x="16857" y="31880"/>
                </a:lnTo>
                <a:cubicBezTo>
                  <a:pt x="17423" y="31849"/>
                  <a:pt x="18000" y="31787"/>
                  <a:pt x="18588" y="31694"/>
                </a:cubicBezTo>
                <a:lnTo>
                  <a:pt x="18577" y="31694"/>
                </a:lnTo>
                <a:lnTo>
                  <a:pt x="18948" y="31622"/>
                </a:lnTo>
                <a:lnTo>
                  <a:pt x="18989" y="31622"/>
                </a:lnTo>
                <a:cubicBezTo>
                  <a:pt x="19690" y="31478"/>
                  <a:pt x="20381" y="31303"/>
                  <a:pt x="21061" y="31076"/>
                </a:cubicBezTo>
                <a:lnTo>
                  <a:pt x="21061" y="31076"/>
                </a:lnTo>
                <a:lnTo>
                  <a:pt x="21040" y="31087"/>
                </a:lnTo>
                <a:lnTo>
                  <a:pt x="21544" y="30901"/>
                </a:lnTo>
                <a:lnTo>
                  <a:pt x="21576" y="30890"/>
                </a:lnTo>
                <a:cubicBezTo>
                  <a:pt x="25883" y="29273"/>
                  <a:pt x="29272" y="25873"/>
                  <a:pt x="30890" y="21576"/>
                </a:cubicBezTo>
                <a:lnTo>
                  <a:pt x="30890" y="21566"/>
                </a:lnTo>
                <a:lnTo>
                  <a:pt x="30900" y="21545"/>
                </a:lnTo>
                <a:lnTo>
                  <a:pt x="31096" y="21040"/>
                </a:lnTo>
                <a:lnTo>
                  <a:pt x="31076" y="21061"/>
                </a:lnTo>
                <a:cubicBezTo>
                  <a:pt x="31302" y="20381"/>
                  <a:pt x="31488" y="19691"/>
                  <a:pt x="31621" y="18979"/>
                </a:cubicBezTo>
                <a:lnTo>
                  <a:pt x="31632" y="18949"/>
                </a:lnTo>
                <a:lnTo>
                  <a:pt x="31694" y="18578"/>
                </a:lnTo>
                <a:cubicBezTo>
                  <a:pt x="31786" y="18001"/>
                  <a:pt x="31848" y="17424"/>
                  <a:pt x="31889" y="16857"/>
                </a:cubicBezTo>
                <a:lnTo>
                  <a:pt x="31889" y="16816"/>
                </a:lnTo>
                <a:lnTo>
                  <a:pt x="31900" y="16507"/>
                </a:lnTo>
                <a:cubicBezTo>
                  <a:pt x="31910" y="16321"/>
                  <a:pt x="31910" y="16136"/>
                  <a:pt x="31910" y="15950"/>
                </a:cubicBezTo>
                <a:cubicBezTo>
                  <a:pt x="31910" y="15662"/>
                  <a:pt x="31900" y="15363"/>
                  <a:pt x="31879" y="15002"/>
                </a:cubicBezTo>
                <a:lnTo>
                  <a:pt x="31879" y="14951"/>
                </a:lnTo>
                <a:lnTo>
                  <a:pt x="31859" y="14693"/>
                </a:lnTo>
                <a:cubicBezTo>
                  <a:pt x="31818" y="14240"/>
                  <a:pt x="31766" y="13786"/>
                  <a:pt x="31694" y="13333"/>
                </a:cubicBezTo>
                <a:lnTo>
                  <a:pt x="31683" y="13271"/>
                </a:lnTo>
                <a:lnTo>
                  <a:pt x="31642" y="13044"/>
                </a:lnTo>
                <a:lnTo>
                  <a:pt x="31642" y="13055"/>
                </a:lnTo>
                <a:cubicBezTo>
                  <a:pt x="31570" y="12632"/>
                  <a:pt x="31467" y="12210"/>
                  <a:pt x="31364" y="11808"/>
                </a:cubicBezTo>
                <a:lnTo>
                  <a:pt x="31364" y="11798"/>
                </a:lnTo>
                <a:lnTo>
                  <a:pt x="31344" y="11736"/>
                </a:lnTo>
                <a:lnTo>
                  <a:pt x="31292" y="11540"/>
                </a:lnTo>
                <a:cubicBezTo>
                  <a:pt x="31179" y="11149"/>
                  <a:pt x="31055" y="10768"/>
                  <a:pt x="30911" y="10397"/>
                </a:cubicBezTo>
                <a:lnTo>
                  <a:pt x="30890" y="10324"/>
                </a:lnTo>
                <a:lnTo>
                  <a:pt x="30890" y="10314"/>
                </a:lnTo>
                <a:lnTo>
                  <a:pt x="30818" y="10150"/>
                </a:lnTo>
                <a:cubicBezTo>
                  <a:pt x="30673" y="9779"/>
                  <a:pt x="30519" y="9428"/>
                  <a:pt x="30364" y="9088"/>
                </a:cubicBezTo>
                <a:lnTo>
                  <a:pt x="30323" y="9005"/>
                </a:lnTo>
                <a:lnTo>
                  <a:pt x="30251" y="8861"/>
                </a:lnTo>
                <a:cubicBezTo>
                  <a:pt x="30087" y="8531"/>
                  <a:pt x="29911" y="8202"/>
                  <a:pt x="29716" y="7872"/>
                </a:cubicBezTo>
                <a:lnTo>
                  <a:pt x="29674" y="7800"/>
                </a:lnTo>
                <a:lnTo>
                  <a:pt x="29664" y="7790"/>
                </a:lnTo>
                <a:lnTo>
                  <a:pt x="29592" y="7666"/>
                </a:lnTo>
                <a:cubicBezTo>
                  <a:pt x="29407" y="7357"/>
                  <a:pt x="29200" y="7048"/>
                  <a:pt x="28984" y="6749"/>
                </a:cubicBezTo>
                <a:lnTo>
                  <a:pt x="28984" y="6739"/>
                </a:lnTo>
                <a:lnTo>
                  <a:pt x="28922" y="6667"/>
                </a:lnTo>
                <a:lnTo>
                  <a:pt x="28839" y="6553"/>
                </a:lnTo>
                <a:cubicBezTo>
                  <a:pt x="28623" y="6255"/>
                  <a:pt x="28407" y="5966"/>
                  <a:pt x="28170" y="5698"/>
                </a:cubicBezTo>
                <a:lnTo>
                  <a:pt x="28098" y="5616"/>
                </a:lnTo>
                <a:lnTo>
                  <a:pt x="28015" y="5513"/>
                </a:lnTo>
                <a:cubicBezTo>
                  <a:pt x="27768" y="5224"/>
                  <a:pt x="27531" y="4966"/>
                  <a:pt x="27284" y="4719"/>
                </a:cubicBezTo>
                <a:lnTo>
                  <a:pt x="27202" y="4637"/>
                </a:lnTo>
                <a:lnTo>
                  <a:pt x="27119" y="4554"/>
                </a:lnTo>
                <a:cubicBezTo>
                  <a:pt x="26872" y="4307"/>
                  <a:pt x="26604" y="4070"/>
                  <a:pt x="26325" y="3823"/>
                </a:cubicBezTo>
                <a:lnTo>
                  <a:pt x="26222" y="3741"/>
                </a:lnTo>
                <a:lnTo>
                  <a:pt x="26140" y="3679"/>
                </a:lnTo>
                <a:cubicBezTo>
                  <a:pt x="25872" y="3452"/>
                  <a:pt x="25583" y="3226"/>
                  <a:pt x="25274" y="3009"/>
                </a:cubicBezTo>
                <a:lnTo>
                  <a:pt x="25285" y="3009"/>
                </a:lnTo>
                <a:lnTo>
                  <a:pt x="25171" y="2926"/>
                </a:lnTo>
                <a:lnTo>
                  <a:pt x="25161" y="2926"/>
                </a:lnTo>
                <a:lnTo>
                  <a:pt x="25089" y="2875"/>
                </a:lnTo>
                <a:cubicBezTo>
                  <a:pt x="24780" y="2658"/>
                  <a:pt x="24471" y="2452"/>
                  <a:pt x="24162" y="2267"/>
                </a:cubicBezTo>
                <a:lnTo>
                  <a:pt x="24028" y="2195"/>
                </a:lnTo>
                <a:lnTo>
                  <a:pt x="23956" y="2143"/>
                </a:lnTo>
                <a:cubicBezTo>
                  <a:pt x="23616" y="1948"/>
                  <a:pt x="23286" y="1772"/>
                  <a:pt x="22956" y="1618"/>
                </a:cubicBezTo>
                <a:lnTo>
                  <a:pt x="22956" y="1607"/>
                </a:lnTo>
                <a:lnTo>
                  <a:pt x="22812" y="1536"/>
                </a:lnTo>
                <a:lnTo>
                  <a:pt x="22802" y="1536"/>
                </a:lnTo>
                <a:lnTo>
                  <a:pt x="22730" y="1504"/>
                </a:lnTo>
                <a:cubicBezTo>
                  <a:pt x="22379" y="1340"/>
                  <a:pt x="22018" y="1185"/>
                  <a:pt x="21658" y="1051"/>
                </a:cubicBezTo>
                <a:lnTo>
                  <a:pt x="21493" y="979"/>
                </a:lnTo>
                <a:lnTo>
                  <a:pt x="21421" y="959"/>
                </a:lnTo>
                <a:cubicBezTo>
                  <a:pt x="21050" y="824"/>
                  <a:pt x="20658" y="701"/>
                  <a:pt x="20267" y="588"/>
                </a:cubicBezTo>
                <a:lnTo>
                  <a:pt x="20071" y="536"/>
                </a:lnTo>
                <a:lnTo>
                  <a:pt x="19999" y="515"/>
                </a:lnTo>
                <a:cubicBezTo>
                  <a:pt x="19587" y="412"/>
                  <a:pt x="19165" y="320"/>
                  <a:pt x="18742" y="247"/>
                </a:cubicBezTo>
                <a:lnTo>
                  <a:pt x="18753" y="237"/>
                </a:lnTo>
                <a:lnTo>
                  <a:pt x="18526" y="206"/>
                </a:lnTo>
                <a:lnTo>
                  <a:pt x="18464" y="196"/>
                </a:lnTo>
                <a:cubicBezTo>
                  <a:pt x="18000" y="124"/>
                  <a:pt x="17547" y="73"/>
                  <a:pt x="17093" y="41"/>
                </a:cubicBezTo>
                <a:lnTo>
                  <a:pt x="17093" y="31"/>
                </a:lnTo>
                <a:lnTo>
                  <a:pt x="16836" y="21"/>
                </a:lnTo>
                <a:lnTo>
                  <a:pt x="16784" y="21"/>
                </a:lnTo>
                <a:cubicBezTo>
                  <a:pt x="16486" y="0"/>
                  <a:pt x="16218" y="0"/>
                  <a:pt x="15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5" name="Google Shape;9925;p50"/>
          <p:cNvGrpSpPr/>
          <p:nvPr/>
        </p:nvGrpSpPr>
        <p:grpSpPr>
          <a:xfrm>
            <a:off x="7887108" y="2657135"/>
            <a:ext cx="496467" cy="482232"/>
            <a:chOff x="5374125" y="-399185"/>
            <a:chExt cx="677309" cy="657977"/>
          </a:xfrm>
        </p:grpSpPr>
        <p:sp>
          <p:nvSpPr>
            <p:cNvPr id="9926" name="Google Shape;9926;p50"/>
            <p:cNvSpPr/>
            <p:nvPr/>
          </p:nvSpPr>
          <p:spPr>
            <a:xfrm>
              <a:off x="5832638" y="-399185"/>
              <a:ext cx="192261" cy="194156"/>
            </a:xfrm>
            <a:custGeom>
              <a:avLst/>
              <a:gdLst/>
              <a:ahLst/>
              <a:cxnLst/>
              <a:rect l="l" t="t" r="r" b="b"/>
              <a:pathLst>
                <a:path w="2536" h="2561" extrusionOk="0">
                  <a:moveTo>
                    <a:pt x="1355" y="1"/>
                  </a:moveTo>
                  <a:cubicBezTo>
                    <a:pt x="1267" y="1"/>
                    <a:pt x="1189" y="13"/>
                    <a:pt x="1124" y="28"/>
                  </a:cubicBezTo>
                  <a:cubicBezTo>
                    <a:pt x="444" y="224"/>
                    <a:pt x="94" y="1120"/>
                    <a:pt x="52" y="1223"/>
                  </a:cubicBezTo>
                  <a:cubicBezTo>
                    <a:pt x="0" y="1367"/>
                    <a:pt x="73" y="1532"/>
                    <a:pt x="227" y="1594"/>
                  </a:cubicBezTo>
                  <a:cubicBezTo>
                    <a:pt x="258" y="1605"/>
                    <a:pt x="291" y="1611"/>
                    <a:pt x="322" y="1611"/>
                  </a:cubicBezTo>
                  <a:cubicBezTo>
                    <a:pt x="438" y="1611"/>
                    <a:pt x="547" y="1540"/>
                    <a:pt x="588" y="1419"/>
                  </a:cubicBezTo>
                  <a:cubicBezTo>
                    <a:pt x="660" y="1234"/>
                    <a:pt x="938" y="678"/>
                    <a:pt x="1268" y="584"/>
                  </a:cubicBezTo>
                  <a:cubicBezTo>
                    <a:pt x="1286" y="581"/>
                    <a:pt x="1315" y="574"/>
                    <a:pt x="1357" y="574"/>
                  </a:cubicBezTo>
                  <a:cubicBezTo>
                    <a:pt x="1436" y="574"/>
                    <a:pt x="1559" y="600"/>
                    <a:pt x="1722" y="729"/>
                  </a:cubicBezTo>
                  <a:cubicBezTo>
                    <a:pt x="1958" y="914"/>
                    <a:pt x="1948" y="1069"/>
                    <a:pt x="1948" y="1120"/>
                  </a:cubicBezTo>
                  <a:cubicBezTo>
                    <a:pt x="1928" y="1491"/>
                    <a:pt x="1392" y="1914"/>
                    <a:pt x="1206" y="2038"/>
                  </a:cubicBezTo>
                  <a:cubicBezTo>
                    <a:pt x="1072" y="2120"/>
                    <a:pt x="1042" y="2295"/>
                    <a:pt x="1124" y="2429"/>
                  </a:cubicBezTo>
                  <a:cubicBezTo>
                    <a:pt x="1165" y="2491"/>
                    <a:pt x="1237" y="2542"/>
                    <a:pt x="1309" y="2553"/>
                  </a:cubicBezTo>
                  <a:cubicBezTo>
                    <a:pt x="1326" y="2558"/>
                    <a:pt x="1344" y="2561"/>
                    <a:pt x="1363" y="2561"/>
                  </a:cubicBezTo>
                  <a:cubicBezTo>
                    <a:pt x="1414" y="2561"/>
                    <a:pt x="1470" y="2542"/>
                    <a:pt x="1515" y="2512"/>
                  </a:cubicBezTo>
                  <a:cubicBezTo>
                    <a:pt x="1619" y="2450"/>
                    <a:pt x="2473" y="1883"/>
                    <a:pt x="2515" y="1152"/>
                  </a:cubicBezTo>
                  <a:cubicBezTo>
                    <a:pt x="2535" y="925"/>
                    <a:pt x="2463" y="595"/>
                    <a:pt x="2082" y="286"/>
                  </a:cubicBezTo>
                  <a:cubicBezTo>
                    <a:pt x="1809" y="63"/>
                    <a:pt x="1556"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0"/>
            <p:cNvSpPr/>
            <p:nvPr/>
          </p:nvSpPr>
          <p:spPr>
            <a:xfrm>
              <a:off x="5374125" y="-361581"/>
              <a:ext cx="677309" cy="620374"/>
            </a:xfrm>
            <a:custGeom>
              <a:avLst/>
              <a:gdLst/>
              <a:ahLst/>
              <a:cxnLst/>
              <a:rect l="l" t="t" r="r" b="b"/>
              <a:pathLst>
                <a:path w="8934" h="8183" extrusionOk="0">
                  <a:moveTo>
                    <a:pt x="4463" y="0"/>
                  </a:moveTo>
                  <a:cubicBezTo>
                    <a:pt x="2572" y="0"/>
                    <a:pt x="868" y="1321"/>
                    <a:pt x="464" y="3252"/>
                  </a:cubicBezTo>
                  <a:cubicBezTo>
                    <a:pt x="1" y="5457"/>
                    <a:pt x="1412" y="7631"/>
                    <a:pt x="3617" y="8095"/>
                  </a:cubicBezTo>
                  <a:cubicBezTo>
                    <a:pt x="3900" y="8154"/>
                    <a:pt x="4182" y="8183"/>
                    <a:pt x="4461" y="8183"/>
                  </a:cubicBezTo>
                  <a:cubicBezTo>
                    <a:pt x="6352" y="8183"/>
                    <a:pt x="8056" y="6864"/>
                    <a:pt x="8459" y="4942"/>
                  </a:cubicBezTo>
                  <a:cubicBezTo>
                    <a:pt x="8933" y="2726"/>
                    <a:pt x="7522" y="562"/>
                    <a:pt x="5307" y="88"/>
                  </a:cubicBezTo>
                  <a:cubicBezTo>
                    <a:pt x="5024" y="29"/>
                    <a:pt x="4741" y="0"/>
                    <a:pt x="4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0"/>
            <p:cNvSpPr/>
            <p:nvPr/>
          </p:nvSpPr>
          <p:spPr>
            <a:xfrm>
              <a:off x="5706865" y="-361202"/>
              <a:ext cx="308633" cy="243055"/>
            </a:xfrm>
            <a:custGeom>
              <a:avLst/>
              <a:gdLst/>
              <a:ahLst/>
              <a:cxnLst/>
              <a:rect l="l" t="t" r="r" b="b"/>
              <a:pathLst>
                <a:path w="4071" h="3206" extrusionOk="0">
                  <a:moveTo>
                    <a:pt x="1" y="1"/>
                  </a:moveTo>
                  <a:cubicBezTo>
                    <a:pt x="382" y="1176"/>
                    <a:pt x="1320" y="2114"/>
                    <a:pt x="2721" y="2742"/>
                  </a:cubicBezTo>
                  <a:cubicBezTo>
                    <a:pt x="3205" y="2959"/>
                    <a:pt x="3669" y="3103"/>
                    <a:pt x="4070" y="3206"/>
                  </a:cubicBezTo>
                  <a:cubicBezTo>
                    <a:pt x="4050" y="3144"/>
                    <a:pt x="4040" y="3092"/>
                    <a:pt x="4029" y="3030"/>
                  </a:cubicBezTo>
                  <a:cubicBezTo>
                    <a:pt x="3658" y="2938"/>
                    <a:pt x="3226" y="2794"/>
                    <a:pt x="2783" y="2598"/>
                  </a:cubicBezTo>
                  <a:cubicBezTo>
                    <a:pt x="1814" y="2165"/>
                    <a:pt x="640" y="1372"/>
                    <a:pt x="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0"/>
            <p:cNvSpPr/>
            <p:nvPr/>
          </p:nvSpPr>
          <p:spPr>
            <a:xfrm>
              <a:off x="5614753" y="-349451"/>
              <a:ext cx="403095" cy="365720"/>
            </a:xfrm>
            <a:custGeom>
              <a:avLst/>
              <a:gdLst/>
              <a:ahLst/>
              <a:cxnLst/>
              <a:rect l="l" t="t" r="r" b="b"/>
              <a:pathLst>
                <a:path w="5317" h="4824" extrusionOk="0">
                  <a:moveTo>
                    <a:pt x="154" y="1"/>
                  </a:moveTo>
                  <a:cubicBezTo>
                    <a:pt x="103" y="22"/>
                    <a:pt x="51" y="31"/>
                    <a:pt x="0" y="52"/>
                  </a:cubicBezTo>
                  <a:cubicBezTo>
                    <a:pt x="1195" y="2216"/>
                    <a:pt x="4122" y="4132"/>
                    <a:pt x="5276" y="4823"/>
                  </a:cubicBezTo>
                  <a:cubicBezTo>
                    <a:pt x="5285" y="4812"/>
                    <a:pt x="5285" y="4792"/>
                    <a:pt x="5285" y="4782"/>
                  </a:cubicBezTo>
                  <a:lnTo>
                    <a:pt x="5317" y="4658"/>
                  </a:lnTo>
                  <a:cubicBezTo>
                    <a:pt x="4142" y="3958"/>
                    <a:pt x="1319" y="2092"/>
                    <a:pt x="1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0"/>
            <p:cNvSpPr/>
            <p:nvPr/>
          </p:nvSpPr>
          <p:spPr>
            <a:xfrm>
              <a:off x="5506114" y="-290847"/>
              <a:ext cx="467232" cy="417196"/>
            </a:xfrm>
            <a:custGeom>
              <a:avLst/>
              <a:gdLst/>
              <a:ahLst/>
              <a:cxnLst/>
              <a:rect l="l" t="t" r="r" b="b"/>
              <a:pathLst>
                <a:path w="6163" h="5503" extrusionOk="0">
                  <a:moveTo>
                    <a:pt x="124" y="0"/>
                  </a:moveTo>
                  <a:cubicBezTo>
                    <a:pt x="83" y="42"/>
                    <a:pt x="42" y="73"/>
                    <a:pt x="1" y="103"/>
                  </a:cubicBezTo>
                  <a:cubicBezTo>
                    <a:pt x="1690" y="2885"/>
                    <a:pt x="5163" y="4987"/>
                    <a:pt x="6080" y="5502"/>
                  </a:cubicBezTo>
                  <a:cubicBezTo>
                    <a:pt x="6111" y="5461"/>
                    <a:pt x="6141" y="5410"/>
                    <a:pt x="6162" y="5369"/>
                  </a:cubicBezTo>
                  <a:cubicBezTo>
                    <a:pt x="5276" y="4864"/>
                    <a:pt x="1793" y="2782"/>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0"/>
            <p:cNvSpPr/>
            <p:nvPr/>
          </p:nvSpPr>
          <p:spPr>
            <a:xfrm>
              <a:off x="5409226" y="13016"/>
              <a:ext cx="286799" cy="245405"/>
            </a:xfrm>
            <a:custGeom>
              <a:avLst/>
              <a:gdLst/>
              <a:ahLst/>
              <a:cxnLst/>
              <a:rect l="l" t="t" r="r" b="b"/>
              <a:pathLst>
                <a:path w="3783" h="3237" extrusionOk="0">
                  <a:moveTo>
                    <a:pt x="1" y="1"/>
                  </a:moveTo>
                  <a:lnTo>
                    <a:pt x="1" y="1"/>
                  </a:lnTo>
                  <a:cubicBezTo>
                    <a:pt x="12" y="73"/>
                    <a:pt x="32" y="134"/>
                    <a:pt x="53" y="196"/>
                  </a:cubicBezTo>
                  <a:cubicBezTo>
                    <a:pt x="1835" y="1041"/>
                    <a:pt x="3082" y="2556"/>
                    <a:pt x="3577" y="3216"/>
                  </a:cubicBezTo>
                  <a:cubicBezTo>
                    <a:pt x="3648" y="3225"/>
                    <a:pt x="3710" y="3236"/>
                    <a:pt x="3783" y="3236"/>
                  </a:cubicBezTo>
                  <a:cubicBezTo>
                    <a:pt x="3339" y="2618"/>
                    <a:pt x="1990" y="90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0"/>
            <p:cNvSpPr/>
            <p:nvPr/>
          </p:nvSpPr>
          <p:spPr>
            <a:xfrm>
              <a:off x="5406118" y="-108059"/>
              <a:ext cx="442214" cy="340626"/>
            </a:xfrm>
            <a:custGeom>
              <a:avLst/>
              <a:gdLst/>
              <a:ahLst/>
              <a:cxnLst/>
              <a:rect l="l" t="t" r="r" b="b"/>
              <a:pathLst>
                <a:path w="5833" h="4493" extrusionOk="0">
                  <a:moveTo>
                    <a:pt x="21" y="0"/>
                  </a:moveTo>
                  <a:cubicBezTo>
                    <a:pt x="11" y="52"/>
                    <a:pt x="1" y="103"/>
                    <a:pt x="1" y="165"/>
                  </a:cubicBezTo>
                  <a:cubicBezTo>
                    <a:pt x="2535" y="1021"/>
                    <a:pt x="4885" y="3556"/>
                    <a:pt x="5688" y="4493"/>
                  </a:cubicBezTo>
                  <a:cubicBezTo>
                    <a:pt x="5740" y="4472"/>
                    <a:pt x="5791" y="4452"/>
                    <a:pt x="5833" y="4421"/>
                  </a:cubicBezTo>
                  <a:cubicBezTo>
                    <a:pt x="5049" y="3504"/>
                    <a:pt x="2638" y="886"/>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50"/>
          <p:cNvGrpSpPr/>
          <p:nvPr/>
        </p:nvGrpSpPr>
        <p:grpSpPr>
          <a:xfrm>
            <a:off x="719821" y="3160029"/>
            <a:ext cx="1487032" cy="1422811"/>
            <a:chOff x="1901257" y="2022771"/>
            <a:chExt cx="1636619" cy="1565765"/>
          </a:xfrm>
        </p:grpSpPr>
        <p:grpSp>
          <p:nvGrpSpPr>
            <p:cNvPr id="9934" name="Google Shape;9934;p50"/>
            <p:cNvGrpSpPr/>
            <p:nvPr/>
          </p:nvGrpSpPr>
          <p:grpSpPr>
            <a:xfrm>
              <a:off x="1901257" y="2022771"/>
              <a:ext cx="1636619" cy="1565765"/>
              <a:chOff x="716050" y="1646875"/>
              <a:chExt cx="838475" cy="802175"/>
            </a:xfrm>
          </p:grpSpPr>
          <p:sp>
            <p:nvSpPr>
              <p:cNvPr id="9935" name="Google Shape;9935;p50"/>
              <p:cNvSpPr/>
              <p:nvPr/>
            </p:nvSpPr>
            <p:spPr>
              <a:xfrm>
                <a:off x="1003250" y="2164650"/>
                <a:ext cx="271800" cy="284400"/>
              </a:xfrm>
              <a:custGeom>
                <a:avLst/>
                <a:gdLst/>
                <a:ahLst/>
                <a:cxnLst/>
                <a:rect l="l" t="t" r="r" b="b"/>
                <a:pathLst>
                  <a:path w="10872" h="11376" extrusionOk="0">
                    <a:moveTo>
                      <a:pt x="8996" y="0"/>
                    </a:moveTo>
                    <a:cubicBezTo>
                      <a:pt x="8996" y="0"/>
                      <a:pt x="7320" y="559"/>
                      <a:pt x="5145" y="559"/>
                    </a:cubicBezTo>
                    <a:cubicBezTo>
                      <a:pt x="4084" y="559"/>
                      <a:pt x="2904" y="426"/>
                      <a:pt x="1743" y="31"/>
                    </a:cubicBezTo>
                    <a:cubicBezTo>
                      <a:pt x="1269" y="1175"/>
                      <a:pt x="300" y="5585"/>
                      <a:pt x="1" y="10334"/>
                    </a:cubicBezTo>
                    <a:cubicBezTo>
                      <a:pt x="1289" y="11375"/>
                      <a:pt x="1773" y="11138"/>
                      <a:pt x="3886" y="11272"/>
                    </a:cubicBezTo>
                    <a:cubicBezTo>
                      <a:pt x="4277" y="10128"/>
                      <a:pt x="5143" y="6934"/>
                      <a:pt x="5205" y="6698"/>
                    </a:cubicBezTo>
                    <a:cubicBezTo>
                      <a:pt x="5277" y="6715"/>
                      <a:pt x="5353" y="6720"/>
                      <a:pt x="5423" y="6720"/>
                    </a:cubicBezTo>
                    <a:cubicBezTo>
                      <a:pt x="5564" y="6720"/>
                      <a:pt x="5679" y="6698"/>
                      <a:pt x="5679" y="6698"/>
                    </a:cubicBezTo>
                    <a:cubicBezTo>
                      <a:pt x="5679" y="6698"/>
                      <a:pt x="6739" y="10664"/>
                      <a:pt x="7080" y="11220"/>
                    </a:cubicBezTo>
                    <a:cubicBezTo>
                      <a:pt x="7513" y="11200"/>
                      <a:pt x="10243" y="10561"/>
                      <a:pt x="10820" y="10098"/>
                    </a:cubicBezTo>
                    <a:cubicBezTo>
                      <a:pt x="10872" y="9572"/>
                      <a:pt x="9913" y="3297"/>
                      <a:pt x="89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0"/>
              <p:cNvSpPr/>
              <p:nvPr/>
            </p:nvSpPr>
            <p:spPr>
              <a:xfrm>
                <a:off x="1078750" y="2301200"/>
                <a:ext cx="138325" cy="145275"/>
              </a:xfrm>
              <a:custGeom>
                <a:avLst/>
                <a:gdLst/>
                <a:ahLst/>
                <a:cxnLst/>
                <a:rect l="l" t="t" r="r" b="b"/>
                <a:pathLst>
                  <a:path w="5533" h="5811" extrusionOk="0">
                    <a:moveTo>
                      <a:pt x="2797" y="0"/>
                    </a:moveTo>
                    <a:cubicBezTo>
                      <a:pt x="2719" y="0"/>
                      <a:pt x="2632" y="7"/>
                      <a:pt x="2535" y="20"/>
                    </a:cubicBezTo>
                    <a:cubicBezTo>
                      <a:pt x="1608" y="143"/>
                      <a:pt x="1010" y="813"/>
                      <a:pt x="825" y="2544"/>
                    </a:cubicBezTo>
                    <a:cubicBezTo>
                      <a:pt x="690" y="3791"/>
                      <a:pt x="237" y="5099"/>
                      <a:pt x="0" y="5769"/>
                    </a:cubicBezTo>
                    <a:cubicBezTo>
                      <a:pt x="257" y="5779"/>
                      <a:pt x="536" y="5790"/>
                      <a:pt x="866" y="5810"/>
                    </a:cubicBezTo>
                    <a:cubicBezTo>
                      <a:pt x="1257" y="4666"/>
                      <a:pt x="2123" y="1472"/>
                      <a:pt x="2185" y="1236"/>
                    </a:cubicBezTo>
                    <a:cubicBezTo>
                      <a:pt x="2267" y="1255"/>
                      <a:pt x="2356" y="1261"/>
                      <a:pt x="2434" y="1261"/>
                    </a:cubicBezTo>
                    <a:cubicBezTo>
                      <a:pt x="2560" y="1261"/>
                      <a:pt x="2659" y="1245"/>
                      <a:pt x="2659" y="1245"/>
                    </a:cubicBezTo>
                    <a:cubicBezTo>
                      <a:pt x="2659" y="1245"/>
                      <a:pt x="3719" y="5202"/>
                      <a:pt x="4060" y="5758"/>
                    </a:cubicBezTo>
                    <a:cubicBezTo>
                      <a:pt x="4245" y="5749"/>
                      <a:pt x="4853" y="5635"/>
                      <a:pt x="5533" y="5460"/>
                    </a:cubicBezTo>
                    <a:cubicBezTo>
                      <a:pt x="5121" y="4450"/>
                      <a:pt x="4204" y="2657"/>
                      <a:pt x="3864" y="1627"/>
                    </a:cubicBezTo>
                    <a:cubicBezTo>
                      <a:pt x="3476" y="483"/>
                      <a:pt x="3461" y="0"/>
                      <a:pt x="2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0"/>
              <p:cNvSpPr/>
              <p:nvPr/>
            </p:nvSpPr>
            <p:spPr>
              <a:xfrm>
                <a:off x="868550" y="2241925"/>
                <a:ext cx="72400" cy="25050"/>
              </a:xfrm>
              <a:custGeom>
                <a:avLst/>
                <a:gdLst/>
                <a:ahLst/>
                <a:cxnLst/>
                <a:rect l="l" t="t" r="r" b="b"/>
                <a:pathLst>
                  <a:path w="2896" h="1002" extrusionOk="0">
                    <a:moveTo>
                      <a:pt x="1577" y="0"/>
                    </a:moveTo>
                    <a:cubicBezTo>
                      <a:pt x="1577" y="0"/>
                      <a:pt x="1000" y="464"/>
                      <a:pt x="784" y="464"/>
                    </a:cubicBezTo>
                    <a:cubicBezTo>
                      <a:pt x="557" y="464"/>
                      <a:pt x="0" y="546"/>
                      <a:pt x="72" y="814"/>
                    </a:cubicBezTo>
                    <a:cubicBezTo>
                      <a:pt x="123" y="971"/>
                      <a:pt x="361" y="1002"/>
                      <a:pt x="539" y="1002"/>
                    </a:cubicBezTo>
                    <a:cubicBezTo>
                      <a:pt x="653" y="1002"/>
                      <a:pt x="742" y="989"/>
                      <a:pt x="742" y="989"/>
                    </a:cubicBezTo>
                    <a:lnTo>
                      <a:pt x="2895" y="969"/>
                    </a:lnTo>
                    <a:cubicBezTo>
                      <a:pt x="2895" y="969"/>
                      <a:pt x="2803" y="567"/>
                      <a:pt x="2679" y="340"/>
                    </a:cubicBezTo>
                    <a:cubicBezTo>
                      <a:pt x="2556" y="113"/>
                      <a:pt x="1577" y="0"/>
                      <a:pt x="1577"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0"/>
              <p:cNvSpPr/>
              <p:nvPr/>
            </p:nvSpPr>
            <p:spPr>
              <a:xfrm>
                <a:off x="907950" y="1855275"/>
                <a:ext cx="221300" cy="395150"/>
              </a:xfrm>
              <a:custGeom>
                <a:avLst/>
                <a:gdLst/>
                <a:ahLst/>
                <a:cxnLst/>
                <a:rect l="l" t="t" r="r" b="b"/>
                <a:pathLst>
                  <a:path w="8852" h="15806" extrusionOk="0">
                    <a:moveTo>
                      <a:pt x="7409" y="0"/>
                    </a:moveTo>
                    <a:cubicBezTo>
                      <a:pt x="7409" y="0"/>
                      <a:pt x="7337" y="11"/>
                      <a:pt x="7213" y="31"/>
                    </a:cubicBezTo>
                    <a:cubicBezTo>
                      <a:pt x="7183" y="41"/>
                      <a:pt x="7151" y="41"/>
                      <a:pt x="7121" y="52"/>
                    </a:cubicBezTo>
                    <a:cubicBezTo>
                      <a:pt x="6925" y="93"/>
                      <a:pt x="6647" y="155"/>
                      <a:pt x="6368" y="247"/>
                    </a:cubicBezTo>
                    <a:cubicBezTo>
                      <a:pt x="6152" y="320"/>
                      <a:pt x="5935" y="392"/>
                      <a:pt x="5740" y="495"/>
                    </a:cubicBezTo>
                    <a:cubicBezTo>
                      <a:pt x="4833" y="660"/>
                      <a:pt x="3215" y="660"/>
                      <a:pt x="2906" y="4204"/>
                    </a:cubicBezTo>
                    <a:cubicBezTo>
                      <a:pt x="2505" y="5296"/>
                      <a:pt x="1948" y="7141"/>
                      <a:pt x="1917" y="8696"/>
                    </a:cubicBezTo>
                    <a:cubicBezTo>
                      <a:pt x="1907" y="9335"/>
                      <a:pt x="1742" y="9953"/>
                      <a:pt x="1484" y="10530"/>
                    </a:cubicBezTo>
                    <a:cubicBezTo>
                      <a:pt x="1330" y="10860"/>
                      <a:pt x="1165" y="11221"/>
                      <a:pt x="1042" y="11633"/>
                    </a:cubicBezTo>
                    <a:cubicBezTo>
                      <a:pt x="475" y="13364"/>
                      <a:pt x="1" y="15466"/>
                      <a:pt x="1" y="15466"/>
                    </a:cubicBezTo>
                    <a:lnTo>
                      <a:pt x="1103" y="15806"/>
                    </a:lnTo>
                    <a:cubicBezTo>
                      <a:pt x="1103" y="15806"/>
                      <a:pt x="2010" y="14106"/>
                      <a:pt x="2618" y="12664"/>
                    </a:cubicBezTo>
                    <a:cubicBezTo>
                      <a:pt x="2896" y="12004"/>
                      <a:pt x="3082" y="11427"/>
                      <a:pt x="3205" y="10963"/>
                    </a:cubicBezTo>
                    <a:cubicBezTo>
                      <a:pt x="3370" y="10335"/>
                      <a:pt x="3618" y="9737"/>
                      <a:pt x="3937" y="9170"/>
                    </a:cubicBezTo>
                    <a:cubicBezTo>
                      <a:pt x="4514" y="8151"/>
                      <a:pt x="5060" y="6904"/>
                      <a:pt x="5008" y="5327"/>
                    </a:cubicBezTo>
                    <a:lnTo>
                      <a:pt x="5008" y="5327"/>
                    </a:lnTo>
                    <a:cubicBezTo>
                      <a:pt x="5111" y="5678"/>
                      <a:pt x="5194" y="6017"/>
                      <a:pt x="5266" y="6347"/>
                    </a:cubicBezTo>
                    <a:cubicBezTo>
                      <a:pt x="5709" y="8336"/>
                      <a:pt x="5812" y="9912"/>
                      <a:pt x="5832" y="10118"/>
                    </a:cubicBezTo>
                    <a:cubicBezTo>
                      <a:pt x="5843" y="10180"/>
                      <a:pt x="5802" y="10356"/>
                      <a:pt x="5740" y="10592"/>
                    </a:cubicBezTo>
                    <a:cubicBezTo>
                      <a:pt x="5699" y="11149"/>
                      <a:pt x="5555" y="12468"/>
                      <a:pt x="5555" y="12468"/>
                    </a:cubicBezTo>
                    <a:cubicBezTo>
                      <a:pt x="5555" y="12468"/>
                      <a:pt x="5678" y="12550"/>
                      <a:pt x="5915" y="12664"/>
                    </a:cubicBezTo>
                    <a:cubicBezTo>
                      <a:pt x="6464" y="12814"/>
                      <a:pt x="7296" y="12987"/>
                      <a:pt x="8331" y="12987"/>
                    </a:cubicBezTo>
                    <a:cubicBezTo>
                      <a:pt x="8499" y="12987"/>
                      <a:pt x="8673" y="12983"/>
                      <a:pt x="8852" y="12973"/>
                    </a:cubicBezTo>
                    <a:lnTo>
                      <a:pt x="7419" y="0"/>
                    </a:ln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0"/>
              <p:cNvSpPr/>
              <p:nvPr/>
            </p:nvSpPr>
            <p:spPr>
              <a:xfrm>
                <a:off x="1330150" y="2241925"/>
                <a:ext cx="72675" cy="25050"/>
              </a:xfrm>
              <a:custGeom>
                <a:avLst/>
                <a:gdLst/>
                <a:ahLst/>
                <a:cxnLst/>
                <a:rect l="l" t="t" r="r" b="b"/>
                <a:pathLst>
                  <a:path w="2907" h="1002" extrusionOk="0">
                    <a:moveTo>
                      <a:pt x="1319" y="0"/>
                    </a:moveTo>
                    <a:cubicBezTo>
                      <a:pt x="1319" y="0"/>
                      <a:pt x="351" y="113"/>
                      <a:pt x="227" y="340"/>
                    </a:cubicBezTo>
                    <a:cubicBezTo>
                      <a:pt x="93" y="567"/>
                      <a:pt x="1" y="969"/>
                      <a:pt x="1" y="969"/>
                    </a:cubicBezTo>
                    <a:lnTo>
                      <a:pt x="2164" y="989"/>
                    </a:lnTo>
                    <a:cubicBezTo>
                      <a:pt x="2164" y="989"/>
                      <a:pt x="2254" y="1002"/>
                      <a:pt x="2367" y="1002"/>
                    </a:cubicBezTo>
                    <a:cubicBezTo>
                      <a:pt x="2544" y="1002"/>
                      <a:pt x="2780" y="971"/>
                      <a:pt x="2824" y="814"/>
                    </a:cubicBezTo>
                    <a:cubicBezTo>
                      <a:pt x="2906" y="546"/>
                      <a:pt x="2339" y="464"/>
                      <a:pt x="2123" y="464"/>
                    </a:cubicBezTo>
                    <a:cubicBezTo>
                      <a:pt x="1906" y="464"/>
                      <a:pt x="1319" y="0"/>
                      <a:pt x="1319"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0"/>
              <p:cNvSpPr/>
              <p:nvPr/>
            </p:nvSpPr>
            <p:spPr>
              <a:xfrm>
                <a:off x="1142100" y="1855275"/>
                <a:ext cx="221050" cy="395150"/>
              </a:xfrm>
              <a:custGeom>
                <a:avLst/>
                <a:gdLst/>
                <a:ahLst/>
                <a:cxnLst/>
                <a:rect l="l" t="t" r="r" b="b"/>
                <a:pathLst>
                  <a:path w="8842" h="15806" extrusionOk="0">
                    <a:moveTo>
                      <a:pt x="1433" y="0"/>
                    </a:moveTo>
                    <a:lnTo>
                      <a:pt x="1" y="12973"/>
                    </a:lnTo>
                    <a:cubicBezTo>
                      <a:pt x="181" y="12983"/>
                      <a:pt x="355" y="12987"/>
                      <a:pt x="525" y="12987"/>
                    </a:cubicBezTo>
                    <a:cubicBezTo>
                      <a:pt x="1571" y="12987"/>
                      <a:pt x="2417" y="12813"/>
                      <a:pt x="2958" y="12653"/>
                    </a:cubicBezTo>
                    <a:cubicBezTo>
                      <a:pt x="3277" y="12529"/>
                      <a:pt x="3463" y="12437"/>
                      <a:pt x="3463" y="12437"/>
                    </a:cubicBezTo>
                    <a:cubicBezTo>
                      <a:pt x="3463" y="12437"/>
                      <a:pt x="3308" y="11581"/>
                      <a:pt x="3205" y="10974"/>
                    </a:cubicBezTo>
                    <a:cubicBezTo>
                      <a:pt x="3092" y="10562"/>
                      <a:pt x="2999" y="10201"/>
                      <a:pt x="3010" y="10118"/>
                    </a:cubicBezTo>
                    <a:cubicBezTo>
                      <a:pt x="3040" y="9912"/>
                      <a:pt x="3143" y="8316"/>
                      <a:pt x="3596" y="6317"/>
                    </a:cubicBezTo>
                    <a:cubicBezTo>
                      <a:pt x="3669" y="5987"/>
                      <a:pt x="3741" y="5657"/>
                      <a:pt x="3834" y="5327"/>
                    </a:cubicBezTo>
                    <a:lnTo>
                      <a:pt x="3834" y="5327"/>
                    </a:lnTo>
                    <a:cubicBezTo>
                      <a:pt x="3793" y="6904"/>
                      <a:pt x="4328" y="8151"/>
                      <a:pt x="4915" y="9170"/>
                    </a:cubicBezTo>
                    <a:cubicBezTo>
                      <a:pt x="5235" y="9737"/>
                      <a:pt x="5472" y="10335"/>
                      <a:pt x="5647" y="10963"/>
                    </a:cubicBezTo>
                    <a:cubicBezTo>
                      <a:pt x="5760" y="11427"/>
                      <a:pt x="5956" y="12004"/>
                      <a:pt x="6234" y="12664"/>
                    </a:cubicBezTo>
                    <a:cubicBezTo>
                      <a:pt x="6843" y="14106"/>
                      <a:pt x="7749" y="15806"/>
                      <a:pt x="7749" y="15806"/>
                    </a:cubicBezTo>
                    <a:lnTo>
                      <a:pt x="8841" y="15466"/>
                    </a:lnTo>
                    <a:cubicBezTo>
                      <a:pt x="8841" y="15466"/>
                      <a:pt x="8377" y="13364"/>
                      <a:pt x="7811" y="11633"/>
                    </a:cubicBezTo>
                    <a:cubicBezTo>
                      <a:pt x="7677" y="11221"/>
                      <a:pt x="7523" y="10860"/>
                      <a:pt x="7368" y="10530"/>
                    </a:cubicBezTo>
                    <a:cubicBezTo>
                      <a:pt x="7100" y="9953"/>
                      <a:pt x="6946" y="9335"/>
                      <a:pt x="6935" y="8696"/>
                    </a:cubicBezTo>
                    <a:cubicBezTo>
                      <a:pt x="6904" y="7141"/>
                      <a:pt x="6348" y="5296"/>
                      <a:pt x="5946" y="4204"/>
                    </a:cubicBezTo>
                    <a:cubicBezTo>
                      <a:pt x="5637" y="660"/>
                      <a:pt x="4009" y="660"/>
                      <a:pt x="3113" y="495"/>
                    </a:cubicBezTo>
                    <a:cubicBezTo>
                      <a:pt x="2927" y="402"/>
                      <a:pt x="2721" y="320"/>
                      <a:pt x="2525" y="258"/>
                    </a:cubicBezTo>
                    <a:cubicBezTo>
                      <a:pt x="2062" y="103"/>
                      <a:pt x="1618" y="31"/>
                      <a:pt x="1485"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0"/>
              <p:cNvSpPr/>
              <p:nvPr/>
            </p:nvSpPr>
            <p:spPr>
              <a:xfrm>
                <a:off x="1033150" y="1854400"/>
                <a:ext cx="205325" cy="333125"/>
              </a:xfrm>
              <a:custGeom>
                <a:avLst/>
                <a:gdLst/>
                <a:ahLst/>
                <a:cxnLst/>
                <a:rect l="l" t="t" r="r" b="b"/>
                <a:pathLst>
                  <a:path w="8213" h="13325" extrusionOk="0">
                    <a:moveTo>
                      <a:pt x="5352" y="1"/>
                    </a:moveTo>
                    <a:cubicBezTo>
                      <a:pt x="5304" y="1"/>
                      <a:pt x="5258" y="2"/>
                      <a:pt x="5214" y="5"/>
                    </a:cubicBezTo>
                    <a:cubicBezTo>
                      <a:pt x="4534" y="25"/>
                      <a:pt x="4122" y="56"/>
                      <a:pt x="4122" y="56"/>
                    </a:cubicBezTo>
                    <a:lnTo>
                      <a:pt x="4112" y="942"/>
                    </a:lnTo>
                    <a:lnTo>
                      <a:pt x="4112" y="56"/>
                    </a:lnTo>
                    <a:cubicBezTo>
                      <a:pt x="4112" y="56"/>
                      <a:pt x="3700" y="25"/>
                      <a:pt x="3029" y="5"/>
                    </a:cubicBezTo>
                    <a:cubicBezTo>
                      <a:pt x="2992" y="3"/>
                      <a:pt x="2955" y="2"/>
                      <a:pt x="2917" y="2"/>
                    </a:cubicBezTo>
                    <a:cubicBezTo>
                      <a:pt x="2752" y="2"/>
                      <a:pt x="2576" y="18"/>
                      <a:pt x="2401" y="35"/>
                    </a:cubicBezTo>
                    <a:cubicBezTo>
                      <a:pt x="2339" y="46"/>
                      <a:pt x="2267" y="56"/>
                      <a:pt x="2205" y="66"/>
                    </a:cubicBezTo>
                    <a:cubicBezTo>
                      <a:pt x="2175" y="76"/>
                      <a:pt x="2143" y="76"/>
                      <a:pt x="2113" y="87"/>
                    </a:cubicBezTo>
                    <a:cubicBezTo>
                      <a:pt x="1690" y="159"/>
                      <a:pt x="1360" y="252"/>
                      <a:pt x="1360" y="252"/>
                    </a:cubicBezTo>
                    <a:lnTo>
                      <a:pt x="1360" y="282"/>
                    </a:lnTo>
                    <a:cubicBezTo>
                      <a:pt x="1371" y="695"/>
                      <a:pt x="1195" y="4167"/>
                      <a:pt x="0" y="5362"/>
                    </a:cubicBezTo>
                    <a:cubicBezTo>
                      <a:pt x="0" y="5362"/>
                      <a:pt x="279" y="6496"/>
                      <a:pt x="268" y="6506"/>
                    </a:cubicBezTo>
                    <a:cubicBezTo>
                      <a:pt x="361" y="6970"/>
                      <a:pt x="412" y="7444"/>
                      <a:pt x="474" y="7918"/>
                    </a:cubicBezTo>
                    <a:cubicBezTo>
                      <a:pt x="505" y="8186"/>
                      <a:pt x="556" y="8463"/>
                      <a:pt x="567" y="8742"/>
                    </a:cubicBezTo>
                    <a:cubicBezTo>
                      <a:pt x="577" y="8989"/>
                      <a:pt x="639" y="9257"/>
                      <a:pt x="567" y="9494"/>
                    </a:cubicBezTo>
                    <a:cubicBezTo>
                      <a:pt x="495" y="9731"/>
                      <a:pt x="350" y="9947"/>
                      <a:pt x="392" y="10185"/>
                    </a:cubicBezTo>
                    <a:cubicBezTo>
                      <a:pt x="412" y="10288"/>
                      <a:pt x="474" y="10380"/>
                      <a:pt x="515" y="10473"/>
                    </a:cubicBezTo>
                    <a:cubicBezTo>
                      <a:pt x="711" y="10865"/>
                      <a:pt x="680" y="11236"/>
                      <a:pt x="639" y="11658"/>
                    </a:cubicBezTo>
                    <a:cubicBezTo>
                      <a:pt x="629" y="11710"/>
                      <a:pt x="556" y="12503"/>
                      <a:pt x="547" y="12503"/>
                    </a:cubicBezTo>
                    <a:cubicBezTo>
                      <a:pt x="547" y="12503"/>
                      <a:pt x="670" y="12585"/>
                      <a:pt x="907" y="12699"/>
                    </a:cubicBezTo>
                    <a:cubicBezTo>
                      <a:pt x="1358" y="12897"/>
                      <a:pt x="2219" y="13324"/>
                      <a:pt x="3381" y="13324"/>
                    </a:cubicBezTo>
                    <a:cubicBezTo>
                      <a:pt x="3546" y="13324"/>
                      <a:pt x="3718" y="13316"/>
                      <a:pt x="3895" y="13296"/>
                    </a:cubicBezTo>
                    <a:cubicBezTo>
                      <a:pt x="3895" y="13296"/>
                      <a:pt x="6636" y="12935"/>
                      <a:pt x="7316" y="12688"/>
                    </a:cubicBezTo>
                    <a:cubicBezTo>
                      <a:pt x="7635" y="12564"/>
                      <a:pt x="7821" y="12472"/>
                      <a:pt x="7821" y="12472"/>
                    </a:cubicBezTo>
                    <a:cubicBezTo>
                      <a:pt x="7780" y="12214"/>
                      <a:pt x="7728" y="11957"/>
                      <a:pt x="7687" y="11699"/>
                    </a:cubicBezTo>
                    <a:cubicBezTo>
                      <a:pt x="7656" y="11513"/>
                      <a:pt x="7615" y="11339"/>
                      <a:pt x="7625" y="11153"/>
                    </a:cubicBezTo>
                    <a:lnTo>
                      <a:pt x="7625" y="11009"/>
                    </a:lnTo>
                    <a:cubicBezTo>
                      <a:pt x="7635" y="10865"/>
                      <a:pt x="7625" y="10730"/>
                      <a:pt x="7584" y="10597"/>
                    </a:cubicBezTo>
                    <a:cubicBezTo>
                      <a:pt x="7542" y="10462"/>
                      <a:pt x="7471" y="10329"/>
                      <a:pt x="7450" y="10185"/>
                    </a:cubicBezTo>
                    <a:cubicBezTo>
                      <a:pt x="7388" y="9865"/>
                      <a:pt x="7584" y="9597"/>
                      <a:pt x="7697" y="9319"/>
                    </a:cubicBezTo>
                    <a:cubicBezTo>
                      <a:pt x="7780" y="9102"/>
                      <a:pt x="7645" y="8845"/>
                      <a:pt x="7677" y="8618"/>
                    </a:cubicBezTo>
                    <a:cubicBezTo>
                      <a:pt x="7707" y="8371"/>
                      <a:pt x="7759" y="8113"/>
                      <a:pt x="7790" y="7856"/>
                    </a:cubicBezTo>
                    <a:cubicBezTo>
                      <a:pt x="7851" y="7371"/>
                      <a:pt x="7913" y="6877"/>
                      <a:pt x="8006" y="6393"/>
                    </a:cubicBezTo>
                    <a:cubicBezTo>
                      <a:pt x="7986" y="6382"/>
                      <a:pt x="8212" y="5372"/>
                      <a:pt x="8192" y="5362"/>
                    </a:cubicBezTo>
                    <a:cubicBezTo>
                      <a:pt x="7048" y="4136"/>
                      <a:pt x="6873" y="756"/>
                      <a:pt x="6883" y="293"/>
                    </a:cubicBezTo>
                    <a:lnTo>
                      <a:pt x="6883" y="252"/>
                    </a:lnTo>
                    <a:cubicBezTo>
                      <a:pt x="6883" y="252"/>
                      <a:pt x="6378" y="108"/>
                      <a:pt x="5843" y="35"/>
                    </a:cubicBezTo>
                    <a:lnTo>
                      <a:pt x="5791" y="35"/>
                    </a:lnTo>
                    <a:cubicBezTo>
                      <a:pt x="5645" y="12"/>
                      <a:pt x="5493" y="1"/>
                      <a:pt x="53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0"/>
              <p:cNvSpPr/>
              <p:nvPr/>
            </p:nvSpPr>
            <p:spPr>
              <a:xfrm>
                <a:off x="1221275" y="2170550"/>
                <a:ext cx="48350" cy="243300"/>
              </a:xfrm>
              <a:custGeom>
                <a:avLst/>
                <a:gdLst/>
                <a:ahLst/>
                <a:cxnLst/>
                <a:rect l="l" t="t" r="r" b="b"/>
                <a:pathLst>
                  <a:path w="1934" h="9732" extrusionOk="0">
                    <a:moveTo>
                      <a:pt x="27" y="0"/>
                    </a:moveTo>
                    <a:cubicBezTo>
                      <a:pt x="14" y="0"/>
                      <a:pt x="1" y="9"/>
                      <a:pt x="7" y="21"/>
                    </a:cubicBezTo>
                    <a:cubicBezTo>
                      <a:pt x="244" y="692"/>
                      <a:pt x="399" y="1372"/>
                      <a:pt x="543" y="2061"/>
                    </a:cubicBezTo>
                    <a:cubicBezTo>
                      <a:pt x="656" y="2659"/>
                      <a:pt x="770" y="3267"/>
                      <a:pt x="883" y="3865"/>
                    </a:cubicBezTo>
                    <a:cubicBezTo>
                      <a:pt x="997" y="4504"/>
                      <a:pt x="1110" y="5132"/>
                      <a:pt x="1223" y="5771"/>
                    </a:cubicBezTo>
                    <a:cubicBezTo>
                      <a:pt x="1347" y="6410"/>
                      <a:pt x="1460" y="7059"/>
                      <a:pt x="1563" y="7698"/>
                    </a:cubicBezTo>
                    <a:cubicBezTo>
                      <a:pt x="1677" y="8306"/>
                      <a:pt x="1780" y="8914"/>
                      <a:pt x="1883" y="9521"/>
                    </a:cubicBezTo>
                    <a:cubicBezTo>
                      <a:pt x="1893" y="9583"/>
                      <a:pt x="1903" y="9656"/>
                      <a:pt x="1913" y="9727"/>
                    </a:cubicBezTo>
                    <a:cubicBezTo>
                      <a:pt x="1913" y="9731"/>
                      <a:pt x="1915" y="9732"/>
                      <a:pt x="1918" y="9732"/>
                    </a:cubicBezTo>
                    <a:cubicBezTo>
                      <a:pt x="1924" y="9732"/>
                      <a:pt x="1934" y="9724"/>
                      <a:pt x="1934" y="9718"/>
                    </a:cubicBezTo>
                    <a:cubicBezTo>
                      <a:pt x="1841" y="9120"/>
                      <a:pt x="1738" y="8522"/>
                      <a:pt x="1635" y="7925"/>
                    </a:cubicBezTo>
                    <a:cubicBezTo>
                      <a:pt x="1522" y="7286"/>
                      <a:pt x="1419" y="6647"/>
                      <a:pt x="1306" y="6008"/>
                    </a:cubicBezTo>
                    <a:cubicBezTo>
                      <a:pt x="1192" y="5369"/>
                      <a:pt x="1079" y="4731"/>
                      <a:pt x="955" y="4092"/>
                    </a:cubicBezTo>
                    <a:cubicBezTo>
                      <a:pt x="852" y="3494"/>
                      <a:pt x="729" y="2896"/>
                      <a:pt x="626" y="2299"/>
                    </a:cubicBezTo>
                    <a:cubicBezTo>
                      <a:pt x="491" y="1608"/>
                      <a:pt x="368" y="918"/>
                      <a:pt x="131" y="248"/>
                    </a:cubicBezTo>
                    <a:cubicBezTo>
                      <a:pt x="110" y="176"/>
                      <a:pt x="79" y="94"/>
                      <a:pt x="49" y="11"/>
                    </a:cubicBezTo>
                    <a:cubicBezTo>
                      <a:pt x="45" y="4"/>
                      <a:pt x="36" y="0"/>
                      <a:pt x="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0"/>
              <p:cNvSpPr/>
              <p:nvPr/>
            </p:nvSpPr>
            <p:spPr>
              <a:xfrm>
                <a:off x="1011250" y="2174925"/>
                <a:ext cx="43550" cy="249275"/>
              </a:xfrm>
              <a:custGeom>
                <a:avLst/>
                <a:gdLst/>
                <a:ahLst/>
                <a:cxnLst/>
                <a:rect l="l" t="t" r="r" b="b"/>
                <a:pathLst>
                  <a:path w="1742" h="9971" extrusionOk="0">
                    <a:moveTo>
                      <a:pt x="1718" y="0"/>
                    </a:moveTo>
                    <a:cubicBezTo>
                      <a:pt x="1711" y="0"/>
                      <a:pt x="1704" y="3"/>
                      <a:pt x="1700" y="11"/>
                    </a:cubicBezTo>
                    <a:cubicBezTo>
                      <a:pt x="1608" y="331"/>
                      <a:pt x="1546" y="661"/>
                      <a:pt x="1484" y="980"/>
                    </a:cubicBezTo>
                    <a:cubicBezTo>
                      <a:pt x="1412" y="1300"/>
                      <a:pt x="1350" y="1629"/>
                      <a:pt x="1278" y="1948"/>
                    </a:cubicBezTo>
                    <a:cubicBezTo>
                      <a:pt x="1155" y="2598"/>
                      <a:pt x="1010" y="3247"/>
                      <a:pt x="887" y="3896"/>
                    </a:cubicBezTo>
                    <a:cubicBezTo>
                      <a:pt x="752" y="4545"/>
                      <a:pt x="619" y="5184"/>
                      <a:pt x="495" y="5822"/>
                    </a:cubicBezTo>
                    <a:cubicBezTo>
                      <a:pt x="382" y="6472"/>
                      <a:pt x="269" y="7111"/>
                      <a:pt x="186" y="7760"/>
                    </a:cubicBezTo>
                    <a:cubicBezTo>
                      <a:pt x="93" y="8409"/>
                      <a:pt x="31" y="9058"/>
                      <a:pt x="11" y="9707"/>
                    </a:cubicBezTo>
                    <a:cubicBezTo>
                      <a:pt x="1" y="9790"/>
                      <a:pt x="1" y="9872"/>
                      <a:pt x="1" y="9955"/>
                    </a:cubicBezTo>
                    <a:cubicBezTo>
                      <a:pt x="1" y="9965"/>
                      <a:pt x="8" y="9970"/>
                      <a:pt x="16" y="9970"/>
                    </a:cubicBezTo>
                    <a:cubicBezTo>
                      <a:pt x="24" y="9970"/>
                      <a:pt x="31" y="9965"/>
                      <a:pt x="31" y="9955"/>
                    </a:cubicBezTo>
                    <a:cubicBezTo>
                      <a:pt x="63" y="9625"/>
                      <a:pt x="72" y="9295"/>
                      <a:pt x="93" y="8975"/>
                    </a:cubicBezTo>
                    <a:cubicBezTo>
                      <a:pt x="124" y="8656"/>
                      <a:pt x="155" y="8327"/>
                      <a:pt x="196" y="8007"/>
                    </a:cubicBezTo>
                    <a:cubicBezTo>
                      <a:pt x="269" y="7358"/>
                      <a:pt x="382" y="6709"/>
                      <a:pt x="495" y="6060"/>
                    </a:cubicBezTo>
                    <a:cubicBezTo>
                      <a:pt x="619" y="5421"/>
                      <a:pt x="743" y="4782"/>
                      <a:pt x="876" y="4143"/>
                    </a:cubicBezTo>
                    <a:cubicBezTo>
                      <a:pt x="1010" y="3494"/>
                      <a:pt x="1144" y="2855"/>
                      <a:pt x="1278" y="2206"/>
                    </a:cubicBezTo>
                    <a:cubicBezTo>
                      <a:pt x="1412" y="1557"/>
                      <a:pt x="1536" y="908"/>
                      <a:pt x="1680" y="269"/>
                    </a:cubicBezTo>
                    <a:lnTo>
                      <a:pt x="1742" y="22"/>
                    </a:lnTo>
                    <a:cubicBezTo>
                      <a:pt x="1742" y="9"/>
                      <a:pt x="1730"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0"/>
              <p:cNvSpPr/>
              <p:nvPr/>
            </p:nvSpPr>
            <p:spPr>
              <a:xfrm>
                <a:off x="1112625" y="1862025"/>
                <a:ext cx="71650" cy="23825"/>
              </a:xfrm>
              <a:custGeom>
                <a:avLst/>
                <a:gdLst/>
                <a:ahLst/>
                <a:cxnLst/>
                <a:rect l="l" t="t" r="r" b="b"/>
                <a:pathLst>
                  <a:path w="2866" h="953" extrusionOk="0">
                    <a:moveTo>
                      <a:pt x="2835" y="0"/>
                    </a:moveTo>
                    <a:cubicBezTo>
                      <a:pt x="2824" y="0"/>
                      <a:pt x="2812" y="6"/>
                      <a:pt x="2808" y="19"/>
                    </a:cubicBezTo>
                    <a:cubicBezTo>
                      <a:pt x="2777" y="101"/>
                      <a:pt x="2725" y="174"/>
                      <a:pt x="2674" y="235"/>
                    </a:cubicBezTo>
                    <a:cubicBezTo>
                      <a:pt x="2612" y="307"/>
                      <a:pt x="2540" y="380"/>
                      <a:pt x="2467" y="441"/>
                    </a:cubicBezTo>
                    <a:cubicBezTo>
                      <a:pt x="2334" y="575"/>
                      <a:pt x="2169" y="668"/>
                      <a:pt x="1994" y="740"/>
                    </a:cubicBezTo>
                    <a:cubicBezTo>
                      <a:pt x="1726" y="850"/>
                      <a:pt x="1440" y="905"/>
                      <a:pt x="1153" y="905"/>
                    </a:cubicBezTo>
                    <a:cubicBezTo>
                      <a:pt x="1010" y="905"/>
                      <a:pt x="867" y="891"/>
                      <a:pt x="727" y="863"/>
                    </a:cubicBezTo>
                    <a:cubicBezTo>
                      <a:pt x="489" y="822"/>
                      <a:pt x="263" y="751"/>
                      <a:pt x="47" y="637"/>
                    </a:cubicBezTo>
                    <a:cubicBezTo>
                      <a:pt x="43" y="633"/>
                      <a:pt x="38" y="631"/>
                      <a:pt x="34" y="631"/>
                    </a:cubicBezTo>
                    <a:cubicBezTo>
                      <a:pt x="16" y="631"/>
                      <a:pt x="1" y="661"/>
                      <a:pt x="26" y="678"/>
                    </a:cubicBezTo>
                    <a:cubicBezTo>
                      <a:pt x="364" y="865"/>
                      <a:pt x="749" y="952"/>
                      <a:pt x="1126" y="952"/>
                    </a:cubicBezTo>
                    <a:cubicBezTo>
                      <a:pt x="1185" y="952"/>
                      <a:pt x="1245" y="950"/>
                      <a:pt x="1304" y="946"/>
                    </a:cubicBezTo>
                    <a:cubicBezTo>
                      <a:pt x="1726" y="915"/>
                      <a:pt x="2138" y="792"/>
                      <a:pt x="2458" y="524"/>
                    </a:cubicBezTo>
                    <a:cubicBezTo>
                      <a:pt x="2550" y="451"/>
                      <a:pt x="2632" y="369"/>
                      <a:pt x="2705" y="277"/>
                    </a:cubicBezTo>
                    <a:cubicBezTo>
                      <a:pt x="2767" y="204"/>
                      <a:pt x="2829" y="122"/>
                      <a:pt x="2859" y="29"/>
                    </a:cubicBezTo>
                    <a:cubicBezTo>
                      <a:pt x="2865" y="11"/>
                      <a:pt x="2850" y="0"/>
                      <a:pt x="2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0"/>
              <p:cNvSpPr/>
              <p:nvPr/>
            </p:nvSpPr>
            <p:spPr>
              <a:xfrm>
                <a:off x="1096400" y="1864850"/>
                <a:ext cx="11400" cy="10825"/>
              </a:xfrm>
              <a:custGeom>
                <a:avLst/>
                <a:gdLst/>
                <a:ahLst/>
                <a:cxnLst/>
                <a:rect l="l" t="t" r="r" b="b"/>
                <a:pathLst>
                  <a:path w="456" h="433" extrusionOk="0">
                    <a:moveTo>
                      <a:pt x="41" y="0"/>
                    </a:moveTo>
                    <a:cubicBezTo>
                      <a:pt x="23" y="0"/>
                      <a:pt x="1" y="17"/>
                      <a:pt x="15" y="40"/>
                    </a:cubicBezTo>
                    <a:cubicBezTo>
                      <a:pt x="108" y="205"/>
                      <a:pt x="242" y="338"/>
                      <a:pt x="407" y="431"/>
                    </a:cubicBezTo>
                    <a:cubicBezTo>
                      <a:pt x="410" y="433"/>
                      <a:pt x="413" y="433"/>
                      <a:pt x="416" y="433"/>
                    </a:cubicBezTo>
                    <a:cubicBezTo>
                      <a:pt x="441" y="433"/>
                      <a:pt x="456" y="399"/>
                      <a:pt x="438" y="390"/>
                    </a:cubicBezTo>
                    <a:cubicBezTo>
                      <a:pt x="273" y="297"/>
                      <a:pt x="149" y="173"/>
                      <a:pt x="57" y="9"/>
                    </a:cubicBezTo>
                    <a:cubicBezTo>
                      <a:pt x="54" y="3"/>
                      <a:pt x="4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0"/>
              <p:cNvSpPr/>
              <p:nvPr/>
            </p:nvSpPr>
            <p:spPr>
              <a:xfrm>
                <a:off x="1093175" y="1783925"/>
                <a:ext cx="90175" cy="97625"/>
              </a:xfrm>
              <a:custGeom>
                <a:avLst/>
                <a:gdLst/>
                <a:ahLst/>
                <a:cxnLst/>
                <a:rect l="l" t="t" r="r" b="b"/>
                <a:pathLst>
                  <a:path w="3607" h="3905" extrusionOk="0">
                    <a:moveTo>
                      <a:pt x="515" y="0"/>
                    </a:moveTo>
                    <a:cubicBezTo>
                      <a:pt x="577" y="289"/>
                      <a:pt x="598" y="690"/>
                      <a:pt x="608" y="1061"/>
                    </a:cubicBezTo>
                    <a:cubicBezTo>
                      <a:pt x="608" y="1370"/>
                      <a:pt x="598" y="1659"/>
                      <a:pt x="577" y="1865"/>
                    </a:cubicBezTo>
                    <a:cubicBezTo>
                      <a:pt x="546" y="2226"/>
                      <a:pt x="412" y="2721"/>
                      <a:pt x="124" y="2813"/>
                    </a:cubicBezTo>
                    <a:cubicBezTo>
                      <a:pt x="93" y="2824"/>
                      <a:pt x="31" y="2833"/>
                      <a:pt x="0" y="2854"/>
                    </a:cubicBezTo>
                    <a:cubicBezTo>
                      <a:pt x="219" y="3182"/>
                      <a:pt x="702" y="3904"/>
                      <a:pt x="1914" y="3904"/>
                    </a:cubicBezTo>
                    <a:cubicBezTo>
                      <a:pt x="2074" y="3904"/>
                      <a:pt x="2246" y="3891"/>
                      <a:pt x="2432" y="3864"/>
                    </a:cubicBezTo>
                    <a:cubicBezTo>
                      <a:pt x="2906" y="3792"/>
                      <a:pt x="3421" y="3349"/>
                      <a:pt x="3607" y="2895"/>
                    </a:cubicBezTo>
                    <a:cubicBezTo>
                      <a:pt x="3607" y="2895"/>
                      <a:pt x="3462" y="2875"/>
                      <a:pt x="3452" y="2875"/>
                    </a:cubicBezTo>
                    <a:cubicBezTo>
                      <a:pt x="3307" y="2824"/>
                      <a:pt x="3236" y="2813"/>
                      <a:pt x="3112" y="2721"/>
                    </a:cubicBezTo>
                    <a:cubicBezTo>
                      <a:pt x="2998" y="2638"/>
                      <a:pt x="2926" y="2504"/>
                      <a:pt x="2875" y="2370"/>
                    </a:cubicBezTo>
                    <a:cubicBezTo>
                      <a:pt x="2833" y="2215"/>
                      <a:pt x="2813" y="2061"/>
                      <a:pt x="2803" y="1896"/>
                    </a:cubicBezTo>
                    <a:lnTo>
                      <a:pt x="2803" y="1618"/>
                    </a:lnTo>
                    <a:cubicBezTo>
                      <a:pt x="2792" y="1515"/>
                      <a:pt x="2782" y="1412"/>
                      <a:pt x="2782" y="1299"/>
                    </a:cubicBezTo>
                    <a:cubicBezTo>
                      <a:pt x="2772" y="1247"/>
                      <a:pt x="2772" y="1196"/>
                      <a:pt x="2762" y="1134"/>
                    </a:cubicBezTo>
                    <a:lnTo>
                      <a:pt x="2730" y="793"/>
                    </a:lnTo>
                    <a:lnTo>
                      <a:pt x="515" y="0"/>
                    </a:ln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0"/>
              <p:cNvSpPr/>
              <p:nvPr/>
            </p:nvSpPr>
            <p:spPr>
              <a:xfrm>
                <a:off x="716050" y="2262250"/>
                <a:ext cx="838475" cy="20400"/>
              </a:xfrm>
              <a:custGeom>
                <a:avLst/>
                <a:gdLst/>
                <a:ahLst/>
                <a:cxnLst/>
                <a:rect l="l" t="t" r="r" b="b"/>
                <a:pathLst>
                  <a:path w="33539" h="816" extrusionOk="0">
                    <a:moveTo>
                      <a:pt x="392" y="1"/>
                    </a:moveTo>
                    <a:cubicBezTo>
                      <a:pt x="176" y="1"/>
                      <a:pt x="1" y="176"/>
                      <a:pt x="1" y="403"/>
                    </a:cubicBezTo>
                    <a:cubicBezTo>
                      <a:pt x="1" y="630"/>
                      <a:pt x="176" y="815"/>
                      <a:pt x="392" y="815"/>
                    </a:cubicBezTo>
                    <a:lnTo>
                      <a:pt x="33137" y="815"/>
                    </a:lnTo>
                    <a:cubicBezTo>
                      <a:pt x="33364" y="815"/>
                      <a:pt x="33539" y="630"/>
                      <a:pt x="33539" y="403"/>
                    </a:cubicBezTo>
                    <a:cubicBezTo>
                      <a:pt x="33539" y="176"/>
                      <a:pt x="33364" y="1"/>
                      <a:pt x="33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0"/>
              <p:cNvSpPr/>
              <p:nvPr/>
            </p:nvSpPr>
            <p:spPr>
              <a:xfrm>
                <a:off x="884775" y="2264675"/>
                <a:ext cx="17525" cy="35725"/>
              </a:xfrm>
              <a:custGeom>
                <a:avLst/>
                <a:gdLst/>
                <a:ahLst/>
                <a:cxnLst/>
                <a:rect l="l" t="t" r="r" b="b"/>
                <a:pathLst>
                  <a:path w="701" h="1429" extrusionOk="0">
                    <a:moveTo>
                      <a:pt x="158" y="0"/>
                    </a:moveTo>
                    <a:cubicBezTo>
                      <a:pt x="112" y="0"/>
                      <a:pt x="73" y="27"/>
                      <a:pt x="52" y="100"/>
                    </a:cubicBezTo>
                    <a:cubicBezTo>
                      <a:pt x="0" y="286"/>
                      <a:pt x="11" y="501"/>
                      <a:pt x="21" y="698"/>
                    </a:cubicBezTo>
                    <a:cubicBezTo>
                      <a:pt x="21" y="801"/>
                      <a:pt x="32" y="904"/>
                      <a:pt x="41" y="1007"/>
                    </a:cubicBezTo>
                    <a:cubicBezTo>
                      <a:pt x="41" y="1069"/>
                      <a:pt x="41" y="1140"/>
                      <a:pt x="52" y="1202"/>
                    </a:cubicBezTo>
                    <a:cubicBezTo>
                      <a:pt x="83" y="1305"/>
                      <a:pt x="196" y="1388"/>
                      <a:pt x="299" y="1419"/>
                    </a:cubicBezTo>
                    <a:cubicBezTo>
                      <a:pt x="330" y="1419"/>
                      <a:pt x="361" y="1429"/>
                      <a:pt x="402" y="1429"/>
                    </a:cubicBezTo>
                    <a:lnTo>
                      <a:pt x="474" y="1429"/>
                    </a:lnTo>
                    <a:cubicBezTo>
                      <a:pt x="536" y="1419"/>
                      <a:pt x="588" y="1367"/>
                      <a:pt x="618" y="1326"/>
                    </a:cubicBezTo>
                    <a:cubicBezTo>
                      <a:pt x="639" y="1295"/>
                      <a:pt x="660" y="1275"/>
                      <a:pt x="680" y="1254"/>
                    </a:cubicBezTo>
                    <a:cubicBezTo>
                      <a:pt x="680" y="1249"/>
                      <a:pt x="683" y="1249"/>
                      <a:pt x="687" y="1249"/>
                    </a:cubicBezTo>
                    <a:cubicBezTo>
                      <a:pt x="691" y="1249"/>
                      <a:pt x="696" y="1249"/>
                      <a:pt x="701" y="1243"/>
                    </a:cubicBezTo>
                    <a:lnTo>
                      <a:pt x="701" y="1182"/>
                    </a:lnTo>
                    <a:cubicBezTo>
                      <a:pt x="701" y="1048"/>
                      <a:pt x="691" y="914"/>
                      <a:pt x="670" y="780"/>
                    </a:cubicBezTo>
                    <a:cubicBezTo>
                      <a:pt x="629" y="584"/>
                      <a:pt x="567" y="389"/>
                      <a:pt x="464" y="224"/>
                    </a:cubicBezTo>
                    <a:cubicBezTo>
                      <a:pt x="421" y="158"/>
                      <a:pt x="269" y="0"/>
                      <a:pt x="158"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0"/>
              <p:cNvSpPr/>
              <p:nvPr/>
            </p:nvSpPr>
            <p:spPr>
              <a:xfrm>
                <a:off x="899700" y="2265100"/>
                <a:ext cx="40225" cy="36600"/>
              </a:xfrm>
              <a:custGeom>
                <a:avLst/>
                <a:gdLst/>
                <a:ahLst/>
                <a:cxnLst/>
                <a:rect l="l" t="t" r="r" b="b"/>
                <a:pathLst>
                  <a:path w="1609" h="1464" extrusionOk="0">
                    <a:moveTo>
                      <a:pt x="784" y="1"/>
                    </a:moveTo>
                    <a:cubicBezTo>
                      <a:pt x="763" y="1"/>
                      <a:pt x="733" y="11"/>
                      <a:pt x="712" y="21"/>
                    </a:cubicBezTo>
                    <a:cubicBezTo>
                      <a:pt x="619" y="62"/>
                      <a:pt x="537" y="134"/>
                      <a:pt x="486" y="217"/>
                    </a:cubicBezTo>
                    <a:cubicBezTo>
                      <a:pt x="465" y="186"/>
                      <a:pt x="465" y="134"/>
                      <a:pt x="444" y="104"/>
                    </a:cubicBezTo>
                    <a:cubicBezTo>
                      <a:pt x="421" y="65"/>
                      <a:pt x="381" y="44"/>
                      <a:pt x="341" y="44"/>
                    </a:cubicBezTo>
                    <a:cubicBezTo>
                      <a:pt x="327" y="44"/>
                      <a:pt x="313" y="46"/>
                      <a:pt x="300" y="52"/>
                    </a:cubicBezTo>
                    <a:cubicBezTo>
                      <a:pt x="248" y="62"/>
                      <a:pt x="207" y="104"/>
                      <a:pt x="176" y="155"/>
                    </a:cubicBezTo>
                    <a:cubicBezTo>
                      <a:pt x="145" y="196"/>
                      <a:pt x="115" y="248"/>
                      <a:pt x="83" y="299"/>
                    </a:cubicBezTo>
                    <a:lnTo>
                      <a:pt x="32" y="578"/>
                    </a:lnTo>
                    <a:cubicBezTo>
                      <a:pt x="32" y="578"/>
                      <a:pt x="1" y="1031"/>
                      <a:pt x="1" y="1041"/>
                    </a:cubicBezTo>
                    <a:cubicBezTo>
                      <a:pt x="1" y="1082"/>
                      <a:pt x="21" y="1134"/>
                      <a:pt x="32" y="1175"/>
                    </a:cubicBezTo>
                    <a:cubicBezTo>
                      <a:pt x="42" y="1226"/>
                      <a:pt x="53" y="1268"/>
                      <a:pt x="63" y="1319"/>
                    </a:cubicBezTo>
                    <a:cubicBezTo>
                      <a:pt x="104" y="1319"/>
                      <a:pt x="176" y="1391"/>
                      <a:pt x="218" y="1412"/>
                    </a:cubicBezTo>
                    <a:cubicBezTo>
                      <a:pt x="279" y="1443"/>
                      <a:pt x="341" y="1453"/>
                      <a:pt x="413" y="1464"/>
                    </a:cubicBezTo>
                    <a:cubicBezTo>
                      <a:pt x="454" y="1464"/>
                      <a:pt x="506" y="1464"/>
                      <a:pt x="547" y="1443"/>
                    </a:cubicBezTo>
                    <a:cubicBezTo>
                      <a:pt x="589" y="1423"/>
                      <a:pt x="609" y="1391"/>
                      <a:pt x="630" y="1361"/>
                    </a:cubicBezTo>
                    <a:cubicBezTo>
                      <a:pt x="648" y="1349"/>
                      <a:pt x="645" y="1344"/>
                      <a:pt x="647" y="1344"/>
                    </a:cubicBezTo>
                    <a:cubicBezTo>
                      <a:pt x="649" y="1344"/>
                      <a:pt x="654" y="1346"/>
                      <a:pt x="671" y="1350"/>
                    </a:cubicBezTo>
                    <a:cubicBezTo>
                      <a:pt x="692" y="1350"/>
                      <a:pt x="722" y="1371"/>
                      <a:pt x="743" y="1381"/>
                    </a:cubicBezTo>
                    <a:cubicBezTo>
                      <a:pt x="799" y="1398"/>
                      <a:pt x="856" y="1406"/>
                      <a:pt x="912" y="1406"/>
                    </a:cubicBezTo>
                    <a:cubicBezTo>
                      <a:pt x="959" y="1406"/>
                      <a:pt x="1005" y="1400"/>
                      <a:pt x="1052" y="1391"/>
                    </a:cubicBezTo>
                    <a:cubicBezTo>
                      <a:pt x="1145" y="1381"/>
                      <a:pt x="1248" y="1340"/>
                      <a:pt x="1299" y="1258"/>
                    </a:cubicBezTo>
                    <a:cubicBezTo>
                      <a:pt x="1299" y="1247"/>
                      <a:pt x="1310" y="1237"/>
                      <a:pt x="1320" y="1237"/>
                    </a:cubicBezTo>
                    <a:cubicBezTo>
                      <a:pt x="1328" y="1228"/>
                      <a:pt x="1337" y="1225"/>
                      <a:pt x="1346" y="1225"/>
                    </a:cubicBezTo>
                    <a:cubicBezTo>
                      <a:pt x="1358" y="1225"/>
                      <a:pt x="1370" y="1231"/>
                      <a:pt x="1382" y="1237"/>
                    </a:cubicBezTo>
                    <a:cubicBezTo>
                      <a:pt x="1433" y="1237"/>
                      <a:pt x="1475" y="1185"/>
                      <a:pt x="1505" y="1134"/>
                    </a:cubicBezTo>
                    <a:cubicBezTo>
                      <a:pt x="1578" y="1000"/>
                      <a:pt x="1608" y="855"/>
                      <a:pt x="1598" y="701"/>
                    </a:cubicBezTo>
                    <a:cubicBezTo>
                      <a:pt x="1598" y="495"/>
                      <a:pt x="1505" y="299"/>
                      <a:pt x="1402" y="134"/>
                    </a:cubicBezTo>
                    <a:cubicBezTo>
                      <a:pt x="1387" y="111"/>
                      <a:pt x="1343" y="104"/>
                      <a:pt x="1293" y="104"/>
                    </a:cubicBezTo>
                    <a:cubicBezTo>
                      <a:pt x="1211" y="104"/>
                      <a:pt x="1114" y="124"/>
                      <a:pt x="1114" y="124"/>
                    </a:cubicBezTo>
                    <a:lnTo>
                      <a:pt x="949" y="330"/>
                    </a:lnTo>
                    <a:cubicBezTo>
                      <a:pt x="939" y="289"/>
                      <a:pt x="949" y="248"/>
                      <a:pt x="939" y="207"/>
                    </a:cubicBezTo>
                    <a:cubicBezTo>
                      <a:pt x="928" y="165"/>
                      <a:pt x="918" y="114"/>
                      <a:pt x="898" y="72"/>
                    </a:cubicBezTo>
                    <a:cubicBezTo>
                      <a:pt x="866" y="31"/>
                      <a:pt x="836" y="1"/>
                      <a:pt x="784"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0"/>
              <p:cNvSpPr/>
              <p:nvPr/>
            </p:nvSpPr>
            <p:spPr>
              <a:xfrm>
                <a:off x="899200" y="2264800"/>
                <a:ext cx="14450" cy="33825"/>
              </a:xfrm>
              <a:custGeom>
                <a:avLst/>
                <a:gdLst/>
                <a:ahLst/>
                <a:cxnLst/>
                <a:rect l="l" t="t" r="r" b="b"/>
                <a:pathLst>
                  <a:path w="578" h="1353" extrusionOk="0">
                    <a:moveTo>
                      <a:pt x="376" y="1"/>
                    </a:moveTo>
                    <a:cubicBezTo>
                      <a:pt x="372" y="1"/>
                      <a:pt x="367" y="1"/>
                      <a:pt x="361" y="2"/>
                    </a:cubicBezTo>
                    <a:cubicBezTo>
                      <a:pt x="299" y="13"/>
                      <a:pt x="258" y="54"/>
                      <a:pt x="217" y="95"/>
                    </a:cubicBezTo>
                    <a:cubicBezTo>
                      <a:pt x="186" y="136"/>
                      <a:pt x="135" y="177"/>
                      <a:pt x="114" y="229"/>
                    </a:cubicBezTo>
                    <a:cubicBezTo>
                      <a:pt x="83" y="281"/>
                      <a:pt x="73" y="352"/>
                      <a:pt x="62" y="414"/>
                    </a:cubicBezTo>
                    <a:cubicBezTo>
                      <a:pt x="41" y="558"/>
                      <a:pt x="11" y="703"/>
                      <a:pt x="11" y="847"/>
                    </a:cubicBezTo>
                    <a:cubicBezTo>
                      <a:pt x="0" y="1012"/>
                      <a:pt x="11" y="1177"/>
                      <a:pt x="62" y="1341"/>
                    </a:cubicBezTo>
                    <a:cubicBezTo>
                      <a:pt x="66" y="1349"/>
                      <a:pt x="73" y="1353"/>
                      <a:pt x="80" y="1353"/>
                    </a:cubicBezTo>
                    <a:cubicBezTo>
                      <a:pt x="90" y="1353"/>
                      <a:pt x="99" y="1344"/>
                      <a:pt x="93" y="1331"/>
                    </a:cubicBezTo>
                    <a:cubicBezTo>
                      <a:pt x="21" y="1084"/>
                      <a:pt x="32" y="816"/>
                      <a:pt x="73" y="569"/>
                    </a:cubicBezTo>
                    <a:cubicBezTo>
                      <a:pt x="83" y="507"/>
                      <a:pt x="93" y="445"/>
                      <a:pt x="103" y="373"/>
                    </a:cubicBezTo>
                    <a:cubicBezTo>
                      <a:pt x="114" y="322"/>
                      <a:pt x="124" y="270"/>
                      <a:pt x="155" y="219"/>
                    </a:cubicBezTo>
                    <a:cubicBezTo>
                      <a:pt x="186" y="177"/>
                      <a:pt x="227" y="136"/>
                      <a:pt x="258" y="105"/>
                    </a:cubicBezTo>
                    <a:cubicBezTo>
                      <a:pt x="288" y="75"/>
                      <a:pt x="334" y="34"/>
                      <a:pt x="373" y="34"/>
                    </a:cubicBezTo>
                    <a:cubicBezTo>
                      <a:pt x="388" y="34"/>
                      <a:pt x="401" y="40"/>
                      <a:pt x="412" y="54"/>
                    </a:cubicBezTo>
                    <a:cubicBezTo>
                      <a:pt x="506" y="157"/>
                      <a:pt x="547" y="290"/>
                      <a:pt x="506" y="425"/>
                    </a:cubicBezTo>
                    <a:cubicBezTo>
                      <a:pt x="506" y="442"/>
                      <a:pt x="516" y="454"/>
                      <a:pt x="527" y="454"/>
                    </a:cubicBezTo>
                    <a:cubicBezTo>
                      <a:pt x="534" y="454"/>
                      <a:pt x="542" y="448"/>
                      <a:pt x="547" y="435"/>
                    </a:cubicBezTo>
                    <a:cubicBezTo>
                      <a:pt x="577" y="322"/>
                      <a:pt x="557" y="187"/>
                      <a:pt x="485" y="84"/>
                    </a:cubicBezTo>
                    <a:cubicBezTo>
                      <a:pt x="456" y="47"/>
                      <a:pt x="428" y="1"/>
                      <a:pt x="376"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0"/>
              <p:cNvSpPr/>
              <p:nvPr/>
            </p:nvSpPr>
            <p:spPr>
              <a:xfrm>
                <a:off x="911300" y="2274600"/>
                <a:ext cx="5075" cy="22225"/>
              </a:xfrm>
              <a:custGeom>
                <a:avLst/>
                <a:gdLst/>
                <a:ahLst/>
                <a:cxnLst/>
                <a:rect l="l" t="t" r="r" b="b"/>
                <a:pathLst>
                  <a:path w="203" h="889" extrusionOk="0">
                    <a:moveTo>
                      <a:pt x="40" y="1"/>
                    </a:moveTo>
                    <a:cubicBezTo>
                      <a:pt x="32" y="1"/>
                      <a:pt x="25" y="4"/>
                      <a:pt x="22" y="12"/>
                    </a:cubicBezTo>
                    <a:cubicBezTo>
                      <a:pt x="11" y="166"/>
                      <a:pt x="1" y="311"/>
                      <a:pt x="31" y="455"/>
                    </a:cubicBezTo>
                    <a:cubicBezTo>
                      <a:pt x="63" y="599"/>
                      <a:pt x="114" y="743"/>
                      <a:pt x="166" y="878"/>
                    </a:cubicBezTo>
                    <a:cubicBezTo>
                      <a:pt x="169" y="885"/>
                      <a:pt x="176" y="889"/>
                      <a:pt x="183" y="889"/>
                    </a:cubicBezTo>
                    <a:cubicBezTo>
                      <a:pt x="193" y="889"/>
                      <a:pt x="203" y="880"/>
                      <a:pt x="196" y="867"/>
                    </a:cubicBezTo>
                    <a:cubicBezTo>
                      <a:pt x="145" y="733"/>
                      <a:pt x="104" y="599"/>
                      <a:pt x="73" y="466"/>
                    </a:cubicBezTo>
                    <a:cubicBezTo>
                      <a:pt x="42" y="321"/>
                      <a:pt x="42" y="177"/>
                      <a:pt x="63" y="22"/>
                    </a:cubicBezTo>
                    <a:cubicBezTo>
                      <a:pt x="63" y="9"/>
                      <a:pt x="51" y="1"/>
                      <a:pt x="40"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0"/>
              <p:cNvSpPr/>
              <p:nvPr/>
            </p:nvSpPr>
            <p:spPr>
              <a:xfrm>
                <a:off x="912350" y="2263550"/>
                <a:ext cx="21575" cy="32225"/>
              </a:xfrm>
              <a:custGeom>
                <a:avLst/>
                <a:gdLst/>
                <a:ahLst/>
                <a:cxnLst/>
                <a:rect l="l" t="t" r="r" b="b"/>
                <a:pathLst>
                  <a:path w="863" h="1289" extrusionOk="0">
                    <a:moveTo>
                      <a:pt x="257" y="1"/>
                    </a:moveTo>
                    <a:cubicBezTo>
                      <a:pt x="186" y="11"/>
                      <a:pt x="124" y="31"/>
                      <a:pt x="72" y="83"/>
                    </a:cubicBezTo>
                    <a:cubicBezTo>
                      <a:pt x="51" y="104"/>
                      <a:pt x="31" y="134"/>
                      <a:pt x="31" y="166"/>
                    </a:cubicBezTo>
                    <a:cubicBezTo>
                      <a:pt x="21" y="186"/>
                      <a:pt x="21" y="207"/>
                      <a:pt x="21" y="227"/>
                    </a:cubicBezTo>
                    <a:cubicBezTo>
                      <a:pt x="10" y="237"/>
                      <a:pt x="0" y="258"/>
                      <a:pt x="0" y="279"/>
                    </a:cubicBezTo>
                    <a:cubicBezTo>
                      <a:pt x="0" y="289"/>
                      <a:pt x="10" y="294"/>
                      <a:pt x="21" y="294"/>
                    </a:cubicBezTo>
                    <a:cubicBezTo>
                      <a:pt x="31" y="294"/>
                      <a:pt x="41" y="289"/>
                      <a:pt x="41" y="279"/>
                    </a:cubicBezTo>
                    <a:cubicBezTo>
                      <a:pt x="41" y="258"/>
                      <a:pt x="51" y="237"/>
                      <a:pt x="51" y="217"/>
                    </a:cubicBezTo>
                    <a:cubicBezTo>
                      <a:pt x="62" y="207"/>
                      <a:pt x="62" y="196"/>
                      <a:pt x="62" y="176"/>
                    </a:cubicBezTo>
                    <a:cubicBezTo>
                      <a:pt x="72" y="145"/>
                      <a:pt x="92" y="114"/>
                      <a:pt x="124" y="93"/>
                    </a:cubicBezTo>
                    <a:cubicBezTo>
                      <a:pt x="153" y="64"/>
                      <a:pt x="215" y="40"/>
                      <a:pt x="270" y="40"/>
                    </a:cubicBezTo>
                    <a:cubicBezTo>
                      <a:pt x="292" y="40"/>
                      <a:pt x="312" y="43"/>
                      <a:pt x="330" y="52"/>
                    </a:cubicBezTo>
                    <a:cubicBezTo>
                      <a:pt x="360" y="63"/>
                      <a:pt x="371" y="104"/>
                      <a:pt x="381" y="134"/>
                    </a:cubicBezTo>
                    <a:cubicBezTo>
                      <a:pt x="402" y="166"/>
                      <a:pt x="412" y="196"/>
                      <a:pt x="422" y="237"/>
                    </a:cubicBezTo>
                    <a:cubicBezTo>
                      <a:pt x="443" y="310"/>
                      <a:pt x="433" y="382"/>
                      <a:pt x="443" y="454"/>
                    </a:cubicBezTo>
                    <a:cubicBezTo>
                      <a:pt x="443" y="598"/>
                      <a:pt x="453" y="732"/>
                      <a:pt x="484" y="866"/>
                    </a:cubicBezTo>
                    <a:cubicBezTo>
                      <a:pt x="515" y="979"/>
                      <a:pt x="546" y="1114"/>
                      <a:pt x="639" y="1206"/>
                    </a:cubicBezTo>
                    <a:cubicBezTo>
                      <a:pt x="669" y="1247"/>
                      <a:pt x="701" y="1258"/>
                      <a:pt x="742" y="1278"/>
                    </a:cubicBezTo>
                    <a:cubicBezTo>
                      <a:pt x="757" y="1283"/>
                      <a:pt x="780" y="1289"/>
                      <a:pt x="802" y="1289"/>
                    </a:cubicBezTo>
                    <a:cubicBezTo>
                      <a:pt x="824" y="1289"/>
                      <a:pt x="845" y="1283"/>
                      <a:pt x="855" y="1268"/>
                    </a:cubicBezTo>
                    <a:cubicBezTo>
                      <a:pt x="862" y="1253"/>
                      <a:pt x="849" y="1239"/>
                      <a:pt x="837" y="1239"/>
                    </a:cubicBezTo>
                    <a:cubicBezTo>
                      <a:pt x="832" y="1239"/>
                      <a:pt x="827" y="1241"/>
                      <a:pt x="824" y="1247"/>
                    </a:cubicBezTo>
                    <a:cubicBezTo>
                      <a:pt x="821" y="1251"/>
                      <a:pt x="814" y="1252"/>
                      <a:pt x="806" y="1252"/>
                    </a:cubicBezTo>
                    <a:cubicBezTo>
                      <a:pt x="790" y="1252"/>
                      <a:pt x="769" y="1247"/>
                      <a:pt x="763" y="1247"/>
                    </a:cubicBezTo>
                    <a:cubicBezTo>
                      <a:pt x="742" y="1237"/>
                      <a:pt x="721" y="1237"/>
                      <a:pt x="701" y="1227"/>
                    </a:cubicBezTo>
                    <a:cubicBezTo>
                      <a:pt x="669" y="1206"/>
                      <a:pt x="628" y="1155"/>
                      <a:pt x="608" y="1114"/>
                    </a:cubicBezTo>
                    <a:cubicBezTo>
                      <a:pt x="577" y="1052"/>
                      <a:pt x="557" y="979"/>
                      <a:pt x="536" y="908"/>
                    </a:cubicBezTo>
                    <a:cubicBezTo>
                      <a:pt x="515" y="835"/>
                      <a:pt x="505" y="763"/>
                      <a:pt x="495" y="691"/>
                    </a:cubicBezTo>
                    <a:cubicBezTo>
                      <a:pt x="484" y="619"/>
                      <a:pt x="474" y="546"/>
                      <a:pt x="474" y="475"/>
                    </a:cubicBezTo>
                    <a:cubicBezTo>
                      <a:pt x="474" y="402"/>
                      <a:pt x="484" y="331"/>
                      <a:pt x="463" y="258"/>
                    </a:cubicBezTo>
                    <a:cubicBezTo>
                      <a:pt x="453" y="196"/>
                      <a:pt x="422" y="134"/>
                      <a:pt x="392" y="73"/>
                    </a:cubicBezTo>
                    <a:cubicBezTo>
                      <a:pt x="360" y="11"/>
                      <a:pt x="319" y="1"/>
                      <a:pt x="257"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0"/>
              <p:cNvSpPr/>
              <p:nvPr/>
            </p:nvSpPr>
            <p:spPr>
              <a:xfrm>
                <a:off x="924200" y="2267400"/>
                <a:ext cx="14325" cy="8575"/>
              </a:xfrm>
              <a:custGeom>
                <a:avLst/>
                <a:gdLst/>
                <a:ahLst/>
                <a:cxnLst/>
                <a:rect l="l" t="t" r="r" b="b"/>
                <a:pathLst>
                  <a:path w="573" h="343" extrusionOk="0">
                    <a:moveTo>
                      <a:pt x="216" y="1"/>
                    </a:moveTo>
                    <a:cubicBezTo>
                      <a:pt x="186" y="1"/>
                      <a:pt x="144" y="12"/>
                      <a:pt x="113" y="22"/>
                    </a:cubicBezTo>
                    <a:cubicBezTo>
                      <a:pt x="21" y="53"/>
                      <a:pt x="0" y="177"/>
                      <a:pt x="10" y="269"/>
                    </a:cubicBezTo>
                    <a:cubicBezTo>
                      <a:pt x="10" y="279"/>
                      <a:pt x="18" y="284"/>
                      <a:pt x="26" y="284"/>
                    </a:cubicBezTo>
                    <a:cubicBezTo>
                      <a:pt x="33" y="284"/>
                      <a:pt x="41" y="279"/>
                      <a:pt x="41" y="269"/>
                    </a:cubicBezTo>
                    <a:cubicBezTo>
                      <a:pt x="41" y="197"/>
                      <a:pt x="51" y="73"/>
                      <a:pt x="134" y="53"/>
                    </a:cubicBezTo>
                    <a:cubicBezTo>
                      <a:pt x="165" y="42"/>
                      <a:pt x="186" y="42"/>
                      <a:pt x="216" y="42"/>
                    </a:cubicBezTo>
                    <a:cubicBezTo>
                      <a:pt x="226" y="41"/>
                      <a:pt x="237" y="40"/>
                      <a:pt x="246" y="40"/>
                    </a:cubicBezTo>
                    <a:cubicBezTo>
                      <a:pt x="314" y="40"/>
                      <a:pt x="367" y="69"/>
                      <a:pt x="412" y="115"/>
                    </a:cubicBezTo>
                    <a:cubicBezTo>
                      <a:pt x="474" y="177"/>
                      <a:pt x="505" y="248"/>
                      <a:pt x="536" y="331"/>
                    </a:cubicBezTo>
                    <a:cubicBezTo>
                      <a:pt x="540" y="339"/>
                      <a:pt x="547" y="342"/>
                      <a:pt x="553" y="342"/>
                    </a:cubicBezTo>
                    <a:cubicBezTo>
                      <a:pt x="564" y="342"/>
                      <a:pt x="573" y="333"/>
                      <a:pt x="566" y="321"/>
                    </a:cubicBezTo>
                    <a:cubicBezTo>
                      <a:pt x="525" y="197"/>
                      <a:pt x="453" y="63"/>
                      <a:pt x="330" y="22"/>
                    </a:cubicBezTo>
                    <a:cubicBezTo>
                      <a:pt x="298" y="1"/>
                      <a:pt x="257" y="1"/>
                      <a:pt x="216"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0"/>
              <p:cNvSpPr/>
              <p:nvPr/>
            </p:nvSpPr>
            <p:spPr>
              <a:xfrm>
                <a:off x="885550" y="2264825"/>
                <a:ext cx="15225" cy="15000"/>
              </a:xfrm>
              <a:custGeom>
                <a:avLst/>
                <a:gdLst/>
                <a:ahLst/>
                <a:cxnLst/>
                <a:rect l="l" t="t" r="r" b="b"/>
                <a:pathLst>
                  <a:path w="609" h="600" extrusionOk="0">
                    <a:moveTo>
                      <a:pt x="145" y="1"/>
                    </a:moveTo>
                    <a:cubicBezTo>
                      <a:pt x="62" y="1"/>
                      <a:pt x="21" y="63"/>
                      <a:pt x="10" y="135"/>
                    </a:cubicBezTo>
                    <a:lnTo>
                      <a:pt x="10" y="300"/>
                    </a:lnTo>
                    <a:cubicBezTo>
                      <a:pt x="1" y="362"/>
                      <a:pt x="1" y="413"/>
                      <a:pt x="1" y="475"/>
                    </a:cubicBezTo>
                    <a:cubicBezTo>
                      <a:pt x="1" y="485"/>
                      <a:pt x="11" y="490"/>
                      <a:pt x="21" y="490"/>
                    </a:cubicBezTo>
                    <a:cubicBezTo>
                      <a:pt x="31" y="490"/>
                      <a:pt x="42" y="485"/>
                      <a:pt x="42" y="475"/>
                    </a:cubicBezTo>
                    <a:lnTo>
                      <a:pt x="42" y="145"/>
                    </a:lnTo>
                    <a:cubicBezTo>
                      <a:pt x="52" y="94"/>
                      <a:pt x="72" y="42"/>
                      <a:pt x="124" y="42"/>
                    </a:cubicBezTo>
                    <a:cubicBezTo>
                      <a:pt x="133" y="40"/>
                      <a:pt x="142" y="40"/>
                      <a:pt x="151" y="40"/>
                    </a:cubicBezTo>
                    <a:cubicBezTo>
                      <a:pt x="190" y="40"/>
                      <a:pt x="224" y="56"/>
                      <a:pt x="258" y="73"/>
                    </a:cubicBezTo>
                    <a:cubicBezTo>
                      <a:pt x="443" y="186"/>
                      <a:pt x="516" y="392"/>
                      <a:pt x="567" y="589"/>
                    </a:cubicBezTo>
                    <a:cubicBezTo>
                      <a:pt x="571" y="596"/>
                      <a:pt x="578" y="600"/>
                      <a:pt x="585" y="600"/>
                    </a:cubicBezTo>
                    <a:cubicBezTo>
                      <a:pt x="596" y="600"/>
                      <a:pt x="608" y="591"/>
                      <a:pt x="608" y="578"/>
                    </a:cubicBezTo>
                    <a:cubicBezTo>
                      <a:pt x="557" y="403"/>
                      <a:pt x="495" y="228"/>
                      <a:pt x="351" y="104"/>
                    </a:cubicBezTo>
                    <a:cubicBezTo>
                      <a:pt x="299" y="53"/>
                      <a:pt x="216" y="1"/>
                      <a:pt x="145"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0"/>
              <p:cNvSpPr/>
              <p:nvPr/>
            </p:nvSpPr>
            <p:spPr>
              <a:xfrm>
                <a:off x="1414125" y="2155625"/>
                <a:ext cx="27575" cy="232375"/>
              </a:xfrm>
              <a:custGeom>
                <a:avLst/>
                <a:gdLst/>
                <a:ahLst/>
                <a:cxnLst/>
                <a:rect l="l" t="t" r="r" b="b"/>
                <a:pathLst>
                  <a:path w="1103" h="9295" extrusionOk="0">
                    <a:moveTo>
                      <a:pt x="546" y="0"/>
                    </a:moveTo>
                    <a:cubicBezTo>
                      <a:pt x="237" y="0"/>
                      <a:pt x="1" y="258"/>
                      <a:pt x="1" y="567"/>
                    </a:cubicBezTo>
                    <a:lnTo>
                      <a:pt x="1" y="8728"/>
                    </a:lnTo>
                    <a:cubicBezTo>
                      <a:pt x="1" y="9037"/>
                      <a:pt x="237" y="9294"/>
                      <a:pt x="546" y="9294"/>
                    </a:cubicBezTo>
                    <a:cubicBezTo>
                      <a:pt x="855" y="9294"/>
                      <a:pt x="1103" y="9037"/>
                      <a:pt x="1103" y="8728"/>
                    </a:cubicBezTo>
                    <a:lnTo>
                      <a:pt x="1103" y="567"/>
                    </a:lnTo>
                    <a:cubicBezTo>
                      <a:pt x="1103" y="258"/>
                      <a:pt x="855"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0"/>
              <p:cNvSpPr/>
              <p:nvPr/>
            </p:nvSpPr>
            <p:spPr>
              <a:xfrm>
                <a:off x="1442700" y="2178800"/>
                <a:ext cx="27600" cy="186000"/>
              </a:xfrm>
              <a:custGeom>
                <a:avLst/>
                <a:gdLst/>
                <a:ahLst/>
                <a:cxnLst/>
                <a:rect l="l" t="t" r="r" b="b"/>
                <a:pathLst>
                  <a:path w="1104" h="7440" extrusionOk="0">
                    <a:moveTo>
                      <a:pt x="557" y="0"/>
                    </a:moveTo>
                    <a:cubicBezTo>
                      <a:pt x="248" y="0"/>
                      <a:pt x="1" y="258"/>
                      <a:pt x="1" y="568"/>
                    </a:cubicBezTo>
                    <a:lnTo>
                      <a:pt x="1" y="6873"/>
                    </a:lnTo>
                    <a:cubicBezTo>
                      <a:pt x="1" y="7192"/>
                      <a:pt x="248" y="7440"/>
                      <a:pt x="557" y="7440"/>
                    </a:cubicBezTo>
                    <a:cubicBezTo>
                      <a:pt x="856" y="7440"/>
                      <a:pt x="1104" y="7192"/>
                      <a:pt x="1104" y="6873"/>
                    </a:cubicBezTo>
                    <a:lnTo>
                      <a:pt x="1104" y="568"/>
                    </a:lnTo>
                    <a:cubicBezTo>
                      <a:pt x="1104" y="258"/>
                      <a:pt x="856"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0"/>
              <p:cNvSpPr/>
              <p:nvPr/>
            </p:nvSpPr>
            <p:spPr>
              <a:xfrm>
                <a:off x="1471550" y="2212050"/>
                <a:ext cx="27600" cy="119525"/>
              </a:xfrm>
              <a:custGeom>
                <a:avLst/>
                <a:gdLst/>
                <a:ahLst/>
                <a:cxnLst/>
                <a:rect l="l" t="t" r="r" b="b"/>
                <a:pathLst>
                  <a:path w="1104" h="4781" extrusionOk="0">
                    <a:moveTo>
                      <a:pt x="547" y="0"/>
                    </a:moveTo>
                    <a:cubicBezTo>
                      <a:pt x="248" y="0"/>
                      <a:pt x="1" y="257"/>
                      <a:pt x="1" y="566"/>
                    </a:cubicBezTo>
                    <a:lnTo>
                      <a:pt x="1" y="4214"/>
                    </a:lnTo>
                    <a:cubicBezTo>
                      <a:pt x="1" y="4534"/>
                      <a:pt x="248" y="4781"/>
                      <a:pt x="547" y="4781"/>
                    </a:cubicBezTo>
                    <a:cubicBezTo>
                      <a:pt x="856" y="4781"/>
                      <a:pt x="1104" y="4534"/>
                      <a:pt x="1104" y="4214"/>
                    </a:cubicBezTo>
                    <a:lnTo>
                      <a:pt x="1104" y="566"/>
                    </a:lnTo>
                    <a:cubicBezTo>
                      <a:pt x="1104" y="257"/>
                      <a:pt x="856"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0"/>
              <p:cNvSpPr/>
              <p:nvPr/>
            </p:nvSpPr>
            <p:spPr>
              <a:xfrm>
                <a:off x="1414125" y="2155625"/>
                <a:ext cx="16750" cy="232375"/>
              </a:xfrm>
              <a:custGeom>
                <a:avLst/>
                <a:gdLst/>
                <a:ahLst/>
                <a:cxnLst/>
                <a:rect l="l" t="t" r="r" b="b"/>
                <a:pathLst>
                  <a:path w="670" h="9295" extrusionOk="0">
                    <a:moveTo>
                      <a:pt x="546" y="0"/>
                    </a:moveTo>
                    <a:cubicBezTo>
                      <a:pt x="237" y="0"/>
                      <a:pt x="1" y="258"/>
                      <a:pt x="1" y="567"/>
                    </a:cubicBezTo>
                    <a:lnTo>
                      <a:pt x="1" y="8728"/>
                    </a:lnTo>
                    <a:cubicBezTo>
                      <a:pt x="1" y="9037"/>
                      <a:pt x="237" y="9294"/>
                      <a:pt x="546" y="9294"/>
                    </a:cubicBezTo>
                    <a:cubicBezTo>
                      <a:pt x="587" y="9294"/>
                      <a:pt x="629" y="9284"/>
                      <a:pt x="670" y="9284"/>
                    </a:cubicBezTo>
                    <a:cubicBezTo>
                      <a:pt x="423" y="9222"/>
                      <a:pt x="237" y="8996"/>
                      <a:pt x="237" y="8728"/>
                    </a:cubicBezTo>
                    <a:lnTo>
                      <a:pt x="237" y="567"/>
                    </a:lnTo>
                    <a:cubicBezTo>
                      <a:pt x="237" y="299"/>
                      <a:pt x="423" y="73"/>
                      <a:pt x="670" y="21"/>
                    </a:cubicBezTo>
                    <a:cubicBezTo>
                      <a:pt x="629" y="11"/>
                      <a:pt x="587" y="0"/>
                      <a:pt x="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0"/>
              <p:cNvSpPr/>
              <p:nvPr/>
            </p:nvSpPr>
            <p:spPr>
              <a:xfrm>
                <a:off x="1442700" y="2178800"/>
                <a:ext cx="16775" cy="186000"/>
              </a:xfrm>
              <a:custGeom>
                <a:avLst/>
                <a:gdLst/>
                <a:ahLst/>
                <a:cxnLst/>
                <a:rect l="l" t="t" r="r" b="b"/>
                <a:pathLst>
                  <a:path w="671" h="7440" extrusionOk="0">
                    <a:moveTo>
                      <a:pt x="557" y="0"/>
                    </a:moveTo>
                    <a:cubicBezTo>
                      <a:pt x="248" y="0"/>
                      <a:pt x="1" y="258"/>
                      <a:pt x="1" y="568"/>
                    </a:cubicBezTo>
                    <a:lnTo>
                      <a:pt x="1" y="6873"/>
                    </a:lnTo>
                    <a:cubicBezTo>
                      <a:pt x="1" y="7192"/>
                      <a:pt x="248" y="7440"/>
                      <a:pt x="557" y="7440"/>
                    </a:cubicBezTo>
                    <a:cubicBezTo>
                      <a:pt x="598" y="7440"/>
                      <a:pt x="640" y="7440"/>
                      <a:pt x="671" y="7430"/>
                    </a:cubicBezTo>
                    <a:cubicBezTo>
                      <a:pt x="424" y="7368"/>
                      <a:pt x="248" y="7141"/>
                      <a:pt x="248" y="6873"/>
                    </a:cubicBezTo>
                    <a:lnTo>
                      <a:pt x="248" y="568"/>
                    </a:lnTo>
                    <a:cubicBezTo>
                      <a:pt x="248" y="300"/>
                      <a:pt x="424" y="73"/>
                      <a:pt x="671" y="11"/>
                    </a:cubicBezTo>
                    <a:cubicBezTo>
                      <a:pt x="640" y="11"/>
                      <a:pt x="598"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0"/>
              <p:cNvSpPr/>
              <p:nvPr/>
            </p:nvSpPr>
            <p:spPr>
              <a:xfrm>
                <a:off x="1471550" y="2212050"/>
                <a:ext cx="16775" cy="119525"/>
              </a:xfrm>
              <a:custGeom>
                <a:avLst/>
                <a:gdLst/>
                <a:ahLst/>
                <a:cxnLst/>
                <a:rect l="l" t="t" r="r" b="b"/>
                <a:pathLst>
                  <a:path w="671" h="4781" extrusionOk="0">
                    <a:moveTo>
                      <a:pt x="547" y="0"/>
                    </a:moveTo>
                    <a:cubicBezTo>
                      <a:pt x="248" y="0"/>
                      <a:pt x="1" y="257"/>
                      <a:pt x="1" y="566"/>
                    </a:cubicBezTo>
                    <a:lnTo>
                      <a:pt x="1" y="4214"/>
                    </a:lnTo>
                    <a:cubicBezTo>
                      <a:pt x="1" y="4534"/>
                      <a:pt x="248" y="4781"/>
                      <a:pt x="547" y="4781"/>
                    </a:cubicBezTo>
                    <a:cubicBezTo>
                      <a:pt x="589" y="4781"/>
                      <a:pt x="630" y="4770"/>
                      <a:pt x="671" y="4770"/>
                    </a:cubicBezTo>
                    <a:cubicBezTo>
                      <a:pt x="424" y="4708"/>
                      <a:pt x="238" y="4482"/>
                      <a:pt x="238" y="4214"/>
                    </a:cubicBezTo>
                    <a:lnTo>
                      <a:pt x="238" y="566"/>
                    </a:lnTo>
                    <a:cubicBezTo>
                      <a:pt x="238" y="298"/>
                      <a:pt x="424" y="72"/>
                      <a:pt x="671" y="21"/>
                    </a:cubicBezTo>
                    <a:cubicBezTo>
                      <a:pt x="630" y="10"/>
                      <a:pt x="589" y="0"/>
                      <a:pt x="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0"/>
              <p:cNvSpPr/>
              <p:nvPr/>
            </p:nvSpPr>
            <p:spPr>
              <a:xfrm>
                <a:off x="828375" y="2155625"/>
                <a:ext cx="27575" cy="232375"/>
              </a:xfrm>
              <a:custGeom>
                <a:avLst/>
                <a:gdLst/>
                <a:ahLst/>
                <a:cxnLst/>
                <a:rect l="l" t="t" r="r" b="b"/>
                <a:pathLst>
                  <a:path w="1103" h="9295" extrusionOk="0">
                    <a:moveTo>
                      <a:pt x="546" y="0"/>
                    </a:moveTo>
                    <a:cubicBezTo>
                      <a:pt x="247" y="0"/>
                      <a:pt x="0" y="258"/>
                      <a:pt x="0" y="567"/>
                    </a:cubicBezTo>
                    <a:lnTo>
                      <a:pt x="0" y="8728"/>
                    </a:lnTo>
                    <a:cubicBezTo>
                      <a:pt x="0" y="9037"/>
                      <a:pt x="247" y="9294"/>
                      <a:pt x="546" y="9294"/>
                    </a:cubicBezTo>
                    <a:cubicBezTo>
                      <a:pt x="855" y="9294"/>
                      <a:pt x="1102" y="9037"/>
                      <a:pt x="1102" y="8728"/>
                    </a:cubicBezTo>
                    <a:lnTo>
                      <a:pt x="1102" y="567"/>
                    </a:lnTo>
                    <a:cubicBezTo>
                      <a:pt x="1102" y="258"/>
                      <a:pt x="855"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0"/>
              <p:cNvSpPr/>
              <p:nvPr/>
            </p:nvSpPr>
            <p:spPr>
              <a:xfrm>
                <a:off x="799525" y="2178800"/>
                <a:ext cx="27575" cy="186000"/>
              </a:xfrm>
              <a:custGeom>
                <a:avLst/>
                <a:gdLst/>
                <a:ahLst/>
                <a:cxnLst/>
                <a:rect l="l" t="t" r="r" b="b"/>
                <a:pathLst>
                  <a:path w="1103" h="7440" extrusionOk="0">
                    <a:moveTo>
                      <a:pt x="557" y="0"/>
                    </a:moveTo>
                    <a:cubicBezTo>
                      <a:pt x="247" y="0"/>
                      <a:pt x="0" y="258"/>
                      <a:pt x="0" y="568"/>
                    </a:cubicBezTo>
                    <a:lnTo>
                      <a:pt x="0" y="6873"/>
                    </a:lnTo>
                    <a:cubicBezTo>
                      <a:pt x="0" y="7192"/>
                      <a:pt x="247" y="7440"/>
                      <a:pt x="557" y="7440"/>
                    </a:cubicBezTo>
                    <a:cubicBezTo>
                      <a:pt x="855" y="7440"/>
                      <a:pt x="1102" y="7192"/>
                      <a:pt x="1102" y="6873"/>
                    </a:cubicBezTo>
                    <a:lnTo>
                      <a:pt x="1102" y="568"/>
                    </a:lnTo>
                    <a:cubicBezTo>
                      <a:pt x="1102" y="258"/>
                      <a:pt x="855" y="0"/>
                      <a:pt x="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0"/>
              <p:cNvSpPr/>
              <p:nvPr/>
            </p:nvSpPr>
            <p:spPr>
              <a:xfrm>
                <a:off x="839175" y="2155625"/>
                <a:ext cx="16775" cy="232375"/>
              </a:xfrm>
              <a:custGeom>
                <a:avLst/>
                <a:gdLst/>
                <a:ahLst/>
                <a:cxnLst/>
                <a:rect l="l" t="t" r="r" b="b"/>
                <a:pathLst>
                  <a:path w="671" h="9295" extrusionOk="0">
                    <a:moveTo>
                      <a:pt x="114" y="0"/>
                    </a:moveTo>
                    <a:cubicBezTo>
                      <a:pt x="73" y="0"/>
                      <a:pt x="42" y="11"/>
                      <a:pt x="1" y="21"/>
                    </a:cubicBezTo>
                    <a:cubicBezTo>
                      <a:pt x="248" y="73"/>
                      <a:pt x="434" y="299"/>
                      <a:pt x="434" y="567"/>
                    </a:cubicBezTo>
                    <a:lnTo>
                      <a:pt x="434" y="8728"/>
                    </a:lnTo>
                    <a:cubicBezTo>
                      <a:pt x="434" y="8996"/>
                      <a:pt x="248" y="9222"/>
                      <a:pt x="1" y="9284"/>
                    </a:cubicBezTo>
                    <a:cubicBezTo>
                      <a:pt x="42" y="9284"/>
                      <a:pt x="73" y="9294"/>
                      <a:pt x="114" y="9294"/>
                    </a:cubicBezTo>
                    <a:cubicBezTo>
                      <a:pt x="423" y="9294"/>
                      <a:pt x="670" y="9037"/>
                      <a:pt x="670" y="8728"/>
                    </a:cubicBezTo>
                    <a:lnTo>
                      <a:pt x="670" y="567"/>
                    </a:lnTo>
                    <a:cubicBezTo>
                      <a:pt x="670" y="258"/>
                      <a:pt x="423" y="0"/>
                      <a:pt x="1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0"/>
              <p:cNvSpPr/>
              <p:nvPr/>
            </p:nvSpPr>
            <p:spPr>
              <a:xfrm>
                <a:off x="810325" y="2178800"/>
                <a:ext cx="16775" cy="186000"/>
              </a:xfrm>
              <a:custGeom>
                <a:avLst/>
                <a:gdLst/>
                <a:ahLst/>
                <a:cxnLst/>
                <a:rect l="l" t="t" r="r" b="b"/>
                <a:pathLst>
                  <a:path w="671" h="7440" extrusionOk="0">
                    <a:moveTo>
                      <a:pt x="125" y="0"/>
                    </a:moveTo>
                    <a:cubicBezTo>
                      <a:pt x="83" y="0"/>
                      <a:pt x="42" y="11"/>
                      <a:pt x="1" y="11"/>
                    </a:cubicBezTo>
                    <a:cubicBezTo>
                      <a:pt x="248" y="73"/>
                      <a:pt x="434" y="300"/>
                      <a:pt x="434" y="568"/>
                    </a:cubicBezTo>
                    <a:lnTo>
                      <a:pt x="434" y="6873"/>
                    </a:lnTo>
                    <a:cubicBezTo>
                      <a:pt x="434" y="7141"/>
                      <a:pt x="248" y="7368"/>
                      <a:pt x="1" y="7430"/>
                    </a:cubicBezTo>
                    <a:cubicBezTo>
                      <a:pt x="42" y="7440"/>
                      <a:pt x="83" y="7440"/>
                      <a:pt x="125" y="7440"/>
                    </a:cubicBezTo>
                    <a:cubicBezTo>
                      <a:pt x="423" y="7440"/>
                      <a:pt x="670" y="7192"/>
                      <a:pt x="670" y="6873"/>
                    </a:cubicBezTo>
                    <a:lnTo>
                      <a:pt x="670" y="568"/>
                    </a:lnTo>
                    <a:cubicBezTo>
                      <a:pt x="670" y="258"/>
                      <a:pt x="423" y="0"/>
                      <a:pt x="1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0"/>
              <p:cNvSpPr/>
              <p:nvPr/>
            </p:nvSpPr>
            <p:spPr>
              <a:xfrm>
                <a:off x="1368800" y="2264675"/>
                <a:ext cx="17775" cy="35725"/>
              </a:xfrm>
              <a:custGeom>
                <a:avLst/>
                <a:gdLst/>
                <a:ahLst/>
                <a:cxnLst/>
                <a:rect l="l" t="t" r="r" b="b"/>
                <a:pathLst>
                  <a:path w="711" h="1429" extrusionOk="0">
                    <a:moveTo>
                      <a:pt x="553" y="0"/>
                    </a:moveTo>
                    <a:cubicBezTo>
                      <a:pt x="442" y="0"/>
                      <a:pt x="291" y="158"/>
                      <a:pt x="247" y="224"/>
                    </a:cubicBezTo>
                    <a:cubicBezTo>
                      <a:pt x="134" y="389"/>
                      <a:pt x="72" y="584"/>
                      <a:pt x="41" y="780"/>
                    </a:cubicBezTo>
                    <a:cubicBezTo>
                      <a:pt x="21" y="914"/>
                      <a:pt x="10" y="1048"/>
                      <a:pt x="10" y="1182"/>
                    </a:cubicBezTo>
                    <a:cubicBezTo>
                      <a:pt x="10" y="1202"/>
                      <a:pt x="0" y="1233"/>
                      <a:pt x="10" y="1243"/>
                    </a:cubicBezTo>
                    <a:cubicBezTo>
                      <a:pt x="15" y="1249"/>
                      <a:pt x="21" y="1249"/>
                      <a:pt x="24" y="1249"/>
                    </a:cubicBezTo>
                    <a:cubicBezTo>
                      <a:pt x="28" y="1249"/>
                      <a:pt x="31" y="1249"/>
                      <a:pt x="31" y="1254"/>
                    </a:cubicBezTo>
                    <a:cubicBezTo>
                      <a:pt x="51" y="1275"/>
                      <a:pt x="72" y="1295"/>
                      <a:pt x="83" y="1326"/>
                    </a:cubicBezTo>
                    <a:cubicBezTo>
                      <a:pt x="124" y="1367"/>
                      <a:pt x="175" y="1419"/>
                      <a:pt x="237" y="1429"/>
                    </a:cubicBezTo>
                    <a:lnTo>
                      <a:pt x="309" y="1429"/>
                    </a:lnTo>
                    <a:cubicBezTo>
                      <a:pt x="340" y="1429"/>
                      <a:pt x="381" y="1419"/>
                      <a:pt x="412" y="1419"/>
                    </a:cubicBezTo>
                    <a:cubicBezTo>
                      <a:pt x="505" y="1388"/>
                      <a:pt x="628" y="1305"/>
                      <a:pt x="649" y="1202"/>
                    </a:cubicBezTo>
                    <a:cubicBezTo>
                      <a:pt x="669" y="1140"/>
                      <a:pt x="669" y="1069"/>
                      <a:pt x="669" y="1007"/>
                    </a:cubicBezTo>
                    <a:cubicBezTo>
                      <a:pt x="680" y="904"/>
                      <a:pt x="680" y="801"/>
                      <a:pt x="690" y="698"/>
                    </a:cubicBezTo>
                    <a:cubicBezTo>
                      <a:pt x="690" y="501"/>
                      <a:pt x="711" y="286"/>
                      <a:pt x="660" y="100"/>
                    </a:cubicBezTo>
                    <a:cubicBezTo>
                      <a:pt x="638" y="27"/>
                      <a:pt x="599" y="0"/>
                      <a:pt x="553"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0"/>
              <p:cNvSpPr/>
              <p:nvPr/>
            </p:nvSpPr>
            <p:spPr>
              <a:xfrm>
                <a:off x="1331425" y="2265100"/>
                <a:ext cx="40225" cy="36600"/>
              </a:xfrm>
              <a:custGeom>
                <a:avLst/>
                <a:gdLst/>
                <a:ahLst/>
                <a:cxnLst/>
                <a:rect l="l" t="t" r="r" b="b"/>
                <a:pathLst>
                  <a:path w="1609" h="1464" extrusionOk="0">
                    <a:moveTo>
                      <a:pt x="825" y="1"/>
                    </a:moveTo>
                    <a:cubicBezTo>
                      <a:pt x="774" y="1"/>
                      <a:pt x="733" y="31"/>
                      <a:pt x="712" y="72"/>
                    </a:cubicBezTo>
                    <a:cubicBezTo>
                      <a:pt x="691" y="114"/>
                      <a:pt x="681" y="165"/>
                      <a:pt x="671" y="207"/>
                    </a:cubicBezTo>
                    <a:cubicBezTo>
                      <a:pt x="660" y="248"/>
                      <a:pt x="660" y="289"/>
                      <a:pt x="650" y="330"/>
                    </a:cubicBezTo>
                    <a:lnTo>
                      <a:pt x="495" y="124"/>
                    </a:lnTo>
                    <a:cubicBezTo>
                      <a:pt x="495" y="124"/>
                      <a:pt x="394" y="104"/>
                      <a:pt x="309" y="104"/>
                    </a:cubicBezTo>
                    <a:cubicBezTo>
                      <a:pt x="258" y="104"/>
                      <a:pt x="212" y="111"/>
                      <a:pt x="197" y="134"/>
                    </a:cubicBezTo>
                    <a:cubicBezTo>
                      <a:pt x="94" y="299"/>
                      <a:pt x="11" y="495"/>
                      <a:pt x="1" y="701"/>
                    </a:cubicBezTo>
                    <a:cubicBezTo>
                      <a:pt x="1" y="855"/>
                      <a:pt x="32" y="1000"/>
                      <a:pt x="104" y="1134"/>
                    </a:cubicBezTo>
                    <a:cubicBezTo>
                      <a:pt x="124" y="1185"/>
                      <a:pt x="166" y="1237"/>
                      <a:pt x="227" y="1237"/>
                    </a:cubicBezTo>
                    <a:cubicBezTo>
                      <a:pt x="239" y="1231"/>
                      <a:pt x="251" y="1225"/>
                      <a:pt x="263" y="1225"/>
                    </a:cubicBezTo>
                    <a:cubicBezTo>
                      <a:pt x="272" y="1225"/>
                      <a:pt x="280" y="1228"/>
                      <a:pt x="289" y="1237"/>
                    </a:cubicBezTo>
                    <a:cubicBezTo>
                      <a:pt x="300" y="1237"/>
                      <a:pt x="300" y="1247"/>
                      <a:pt x="310" y="1258"/>
                    </a:cubicBezTo>
                    <a:cubicBezTo>
                      <a:pt x="362" y="1340"/>
                      <a:pt x="465" y="1381"/>
                      <a:pt x="557" y="1391"/>
                    </a:cubicBezTo>
                    <a:cubicBezTo>
                      <a:pt x="604" y="1400"/>
                      <a:pt x="650" y="1406"/>
                      <a:pt x="696" y="1406"/>
                    </a:cubicBezTo>
                    <a:cubicBezTo>
                      <a:pt x="751" y="1406"/>
                      <a:pt x="805" y="1398"/>
                      <a:pt x="856" y="1381"/>
                    </a:cubicBezTo>
                    <a:cubicBezTo>
                      <a:pt x="887" y="1371"/>
                      <a:pt x="907" y="1350"/>
                      <a:pt x="939" y="1350"/>
                    </a:cubicBezTo>
                    <a:cubicBezTo>
                      <a:pt x="951" y="1346"/>
                      <a:pt x="955" y="1344"/>
                      <a:pt x="957" y="1344"/>
                    </a:cubicBezTo>
                    <a:cubicBezTo>
                      <a:pt x="959" y="1344"/>
                      <a:pt x="957" y="1349"/>
                      <a:pt x="969" y="1361"/>
                    </a:cubicBezTo>
                    <a:cubicBezTo>
                      <a:pt x="1001" y="1391"/>
                      <a:pt x="1010" y="1423"/>
                      <a:pt x="1052" y="1443"/>
                    </a:cubicBezTo>
                    <a:cubicBezTo>
                      <a:pt x="1104" y="1464"/>
                      <a:pt x="1145" y="1464"/>
                      <a:pt x="1196" y="1464"/>
                    </a:cubicBezTo>
                    <a:cubicBezTo>
                      <a:pt x="1258" y="1453"/>
                      <a:pt x="1330" y="1443"/>
                      <a:pt x="1392" y="1412"/>
                    </a:cubicBezTo>
                    <a:cubicBezTo>
                      <a:pt x="1433" y="1391"/>
                      <a:pt x="1505" y="1319"/>
                      <a:pt x="1546" y="1319"/>
                    </a:cubicBezTo>
                    <a:cubicBezTo>
                      <a:pt x="1557" y="1268"/>
                      <a:pt x="1567" y="1226"/>
                      <a:pt x="1578" y="1175"/>
                    </a:cubicBezTo>
                    <a:cubicBezTo>
                      <a:pt x="1587" y="1134"/>
                      <a:pt x="1608" y="1082"/>
                      <a:pt x="1608" y="1041"/>
                    </a:cubicBezTo>
                    <a:cubicBezTo>
                      <a:pt x="1608" y="1031"/>
                      <a:pt x="1578" y="578"/>
                      <a:pt x="1578" y="578"/>
                    </a:cubicBezTo>
                    <a:lnTo>
                      <a:pt x="1526" y="299"/>
                    </a:lnTo>
                    <a:cubicBezTo>
                      <a:pt x="1495" y="248"/>
                      <a:pt x="1464" y="196"/>
                      <a:pt x="1433" y="155"/>
                    </a:cubicBezTo>
                    <a:cubicBezTo>
                      <a:pt x="1402" y="104"/>
                      <a:pt x="1361" y="62"/>
                      <a:pt x="1310" y="52"/>
                    </a:cubicBezTo>
                    <a:cubicBezTo>
                      <a:pt x="1296" y="46"/>
                      <a:pt x="1282" y="44"/>
                      <a:pt x="1268" y="44"/>
                    </a:cubicBezTo>
                    <a:cubicBezTo>
                      <a:pt x="1228" y="44"/>
                      <a:pt x="1188" y="65"/>
                      <a:pt x="1165" y="104"/>
                    </a:cubicBezTo>
                    <a:cubicBezTo>
                      <a:pt x="1145" y="134"/>
                      <a:pt x="1145" y="186"/>
                      <a:pt x="1124" y="217"/>
                    </a:cubicBezTo>
                    <a:cubicBezTo>
                      <a:pt x="1062" y="134"/>
                      <a:pt x="990" y="62"/>
                      <a:pt x="898" y="21"/>
                    </a:cubicBezTo>
                    <a:cubicBezTo>
                      <a:pt x="866" y="11"/>
                      <a:pt x="846" y="1"/>
                      <a:pt x="825"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0"/>
              <p:cNvSpPr/>
              <p:nvPr/>
            </p:nvSpPr>
            <p:spPr>
              <a:xfrm>
                <a:off x="1357450" y="2264725"/>
                <a:ext cx="15225" cy="33900"/>
              </a:xfrm>
              <a:custGeom>
                <a:avLst/>
                <a:gdLst/>
                <a:ahLst/>
                <a:cxnLst/>
                <a:rect l="l" t="t" r="r" b="b"/>
                <a:pathLst>
                  <a:path w="609" h="1356" extrusionOk="0">
                    <a:moveTo>
                      <a:pt x="216" y="1"/>
                    </a:moveTo>
                    <a:cubicBezTo>
                      <a:pt x="209" y="1"/>
                      <a:pt x="202" y="2"/>
                      <a:pt x="196" y="5"/>
                    </a:cubicBezTo>
                    <a:cubicBezTo>
                      <a:pt x="166" y="5"/>
                      <a:pt x="145" y="26"/>
                      <a:pt x="124" y="46"/>
                    </a:cubicBezTo>
                    <a:cubicBezTo>
                      <a:pt x="42" y="160"/>
                      <a:pt x="1" y="304"/>
                      <a:pt x="42" y="438"/>
                    </a:cubicBezTo>
                    <a:cubicBezTo>
                      <a:pt x="42" y="451"/>
                      <a:pt x="49" y="457"/>
                      <a:pt x="57" y="457"/>
                    </a:cubicBezTo>
                    <a:cubicBezTo>
                      <a:pt x="67" y="457"/>
                      <a:pt x="79" y="445"/>
                      <a:pt x="72" y="428"/>
                    </a:cubicBezTo>
                    <a:cubicBezTo>
                      <a:pt x="42" y="325"/>
                      <a:pt x="63" y="201"/>
                      <a:pt x="134" y="108"/>
                    </a:cubicBezTo>
                    <a:cubicBezTo>
                      <a:pt x="145" y="77"/>
                      <a:pt x="176" y="36"/>
                      <a:pt x="207" y="36"/>
                    </a:cubicBezTo>
                    <a:cubicBezTo>
                      <a:pt x="237" y="36"/>
                      <a:pt x="269" y="57"/>
                      <a:pt x="289" y="77"/>
                    </a:cubicBezTo>
                    <a:cubicBezTo>
                      <a:pt x="330" y="108"/>
                      <a:pt x="372" y="149"/>
                      <a:pt x="402" y="190"/>
                    </a:cubicBezTo>
                    <a:cubicBezTo>
                      <a:pt x="443" y="232"/>
                      <a:pt x="454" y="273"/>
                      <a:pt x="464" y="335"/>
                    </a:cubicBezTo>
                    <a:cubicBezTo>
                      <a:pt x="485" y="396"/>
                      <a:pt x="495" y="458"/>
                      <a:pt x="505" y="520"/>
                    </a:cubicBezTo>
                    <a:cubicBezTo>
                      <a:pt x="526" y="644"/>
                      <a:pt x="537" y="778"/>
                      <a:pt x="546" y="902"/>
                    </a:cubicBezTo>
                    <a:cubicBezTo>
                      <a:pt x="546" y="1046"/>
                      <a:pt x="537" y="1190"/>
                      <a:pt x="485" y="1334"/>
                    </a:cubicBezTo>
                    <a:cubicBezTo>
                      <a:pt x="485" y="1347"/>
                      <a:pt x="496" y="1356"/>
                      <a:pt x="508" y="1356"/>
                    </a:cubicBezTo>
                    <a:cubicBezTo>
                      <a:pt x="515" y="1356"/>
                      <a:pt x="522" y="1352"/>
                      <a:pt x="526" y="1344"/>
                    </a:cubicBezTo>
                    <a:cubicBezTo>
                      <a:pt x="608" y="1056"/>
                      <a:pt x="578" y="757"/>
                      <a:pt x="537" y="469"/>
                    </a:cubicBezTo>
                    <a:cubicBezTo>
                      <a:pt x="516" y="407"/>
                      <a:pt x="516" y="325"/>
                      <a:pt x="485" y="263"/>
                    </a:cubicBezTo>
                    <a:cubicBezTo>
                      <a:pt x="464" y="211"/>
                      <a:pt x="434" y="170"/>
                      <a:pt x="392" y="129"/>
                    </a:cubicBezTo>
                    <a:cubicBezTo>
                      <a:pt x="361" y="87"/>
                      <a:pt x="320" y="36"/>
                      <a:pt x="269" y="16"/>
                    </a:cubicBezTo>
                    <a:cubicBezTo>
                      <a:pt x="254" y="8"/>
                      <a:pt x="234" y="1"/>
                      <a:pt x="216"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0"/>
              <p:cNvSpPr/>
              <p:nvPr/>
            </p:nvSpPr>
            <p:spPr>
              <a:xfrm>
                <a:off x="1354875" y="2274600"/>
                <a:ext cx="4925" cy="22225"/>
              </a:xfrm>
              <a:custGeom>
                <a:avLst/>
                <a:gdLst/>
                <a:ahLst/>
                <a:cxnLst/>
                <a:rect l="l" t="t" r="r" b="b"/>
                <a:pathLst>
                  <a:path w="197" h="889" extrusionOk="0">
                    <a:moveTo>
                      <a:pt x="165" y="1"/>
                    </a:moveTo>
                    <a:cubicBezTo>
                      <a:pt x="156" y="1"/>
                      <a:pt x="145" y="9"/>
                      <a:pt x="145" y="22"/>
                    </a:cubicBezTo>
                    <a:cubicBezTo>
                      <a:pt x="166" y="177"/>
                      <a:pt x="166" y="321"/>
                      <a:pt x="134" y="466"/>
                    </a:cubicBezTo>
                    <a:cubicBezTo>
                      <a:pt x="104" y="599"/>
                      <a:pt x="52" y="733"/>
                      <a:pt x="1" y="867"/>
                    </a:cubicBezTo>
                    <a:cubicBezTo>
                      <a:pt x="1" y="880"/>
                      <a:pt x="13" y="889"/>
                      <a:pt x="24" y="889"/>
                    </a:cubicBezTo>
                    <a:cubicBezTo>
                      <a:pt x="31" y="889"/>
                      <a:pt x="38" y="885"/>
                      <a:pt x="42" y="878"/>
                    </a:cubicBezTo>
                    <a:cubicBezTo>
                      <a:pt x="93" y="743"/>
                      <a:pt x="145" y="599"/>
                      <a:pt x="175" y="455"/>
                    </a:cubicBezTo>
                    <a:cubicBezTo>
                      <a:pt x="196" y="311"/>
                      <a:pt x="196" y="166"/>
                      <a:pt x="175" y="12"/>
                    </a:cubicBezTo>
                    <a:cubicBezTo>
                      <a:pt x="175" y="4"/>
                      <a:pt x="171" y="1"/>
                      <a:pt x="165"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0"/>
              <p:cNvSpPr/>
              <p:nvPr/>
            </p:nvSpPr>
            <p:spPr>
              <a:xfrm>
                <a:off x="1337250" y="2263675"/>
                <a:ext cx="21500" cy="32100"/>
              </a:xfrm>
              <a:custGeom>
                <a:avLst/>
                <a:gdLst/>
                <a:ahLst/>
                <a:cxnLst/>
                <a:rect l="l" t="t" r="r" b="b"/>
                <a:pathLst>
                  <a:path w="860" h="1284" extrusionOk="0">
                    <a:moveTo>
                      <a:pt x="599" y="0"/>
                    </a:moveTo>
                    <a:cubicBezTo>
                      <a:pt x="560" y="0"/>
                      <a:pt x="520" y="9"/>
                      <a:pt x="500" y="37"/>
                    </a:cubicBezTo>
                    <a:cubicBezTo>
                      <a:pt x="479" y="58"/>
                      <a:pt x="468" y="88"/>
                      <a:pt x="458" y="109"/>
                    </a:cubicBezTo>
                    <a:cubicBezTo>
                      <a:pt x="438" y="140"/>
                      <a:pt x="427" y="171"/>
                      <a:pt x="417" y="202"/>
                    </a:cubicBezTo>
                    <a:cubicBezTo>
                      <a:pt x="397" y="274"/>
                      <a:pt x="397" y="335"/>
                      <a:pt x="397" y="408"/>
                    </a:cubicBezTo>
                    <a:cubicBezTo>
                      <a:pt x="397" y="490"/>
                      <a:pt x="386" y="562"/>
                      <a:pt x="376" y="635"/>
                    </a:cubicBezTo>
                    <a:cubicBezTo>
                      <a:pt x="365" y="779"/>
                      <a:pt x="335" y="923"/>
                      <a:pt x="283" y="1057"/>
                    </a:cubicBezTo>
                    <a:cubicBezTo>
                      <a:pt x="252" y="1118"/>
                      <a:pt x="221" y="1170"/>
                      <a:pt x="170" y="1212"/>
                    </a:cubicBezTo>
                    <a:cubicBezTo>
                      <a:pt x="159" y="1222"/>
                      <a:pt x="129" y="1232"/>
                      <a:pt x="108" y="1232"/>
                    </a:cubicBezTo>
                    <a:cubicBezTo>
                      <a:pt x="101" y="1239"/>
                      <a:pt x="73" y="1247"/>
                      <a:pt x="57" y="1247"/>
                    </a:cubicBezTo>
                    <a:cubicBezTo>
                      <a:pt x="51" y="1247"/>
                      <a:pt x="46" y="1245"/>
                      <a:pt x="46" y="1242"/>
                    </a:cubicBezTo>
                    <a:cubicBezTo>
                      <a:pt x="40" y="1236"/>
                      <a:pt x="33" y="1234"/>
                      <a:pt x="27" y="1234"/>
                    </a:cubicBezTo>
                    <a:cubicBezTo>
                      <a:pt x="12" y="1234"/>
                      <a:pt x="0" y="1248"/>
                      <a:pt x="15" y="1263"/>
                    </a:cubicBezTo>
                    <a:cubicBezTo>
                      <a:pt x="25" y="1278"/>
                      <a:pt x="41" y="1284"/>
                      <a:pt x="58" y="1284"/>
                    </a:cubicBezTo>
                    <a:cubicBezTo>
                      <a:pt x="74" y="1284"/>
                      <a:pt x="92" y="1278"/>
                      <a:pt x="108" y="1273"/>
                    </a:cubicBezTo>
                    <a:cubicBezTo>
                      <a:pt x="139" y="1263"/>
                      <a:pt x="180" y="1253"/>
                      <a:pt x="211" y="1232"/>
                    </a:cubicBezTo>
                    <a:cubicBezTo>
                      <a:pt x="294" y="1150"/>
                      <a:pt x="335" y="1026"/>
                      <a:pt x="365" y="912"/>
                    </a:cubicBezTo>
                    <a:cubicBezTo>
                      <a:pt x="397" y="779"/>
                      <a:pt x="417" y="645"/>
                      <a:pt x="427" y="511"/>
                    </a:cubicBezTo>
                    <a:cubicBezTo>
                      <a:pt x="427" y="438"/>
                      <a:pt x="417" y="356"/>
                      <a:pt x="427" y="284"/>
                    </a:cubicBezTo>
                    <a:cubicBezTo>
                      <a:pt x="438" y="212"/>
                      <a:pt x="468" y="150"/>
                      <a:pt x="510" y="88"/>
                    </a:cubicBezTo>
                    <a:cubicBezTo>
                      <a:pt x="530" y="47"/>
                      <a:pt x="561" y="37"/>
                      <a:pt x="603" y="37"/>
                    </a:cubicBezTo>
                    <a:cubicBezTo>
                      <a:pt x="644" y="37"/>
                      <a:pt x="685" y="47"/>
                      <a:pt x="726" y="68"/>
                    </a:cubicBezTo>
                    <a:cubicBezTo>
                      <a:pt x="757" y="88"/>
                      <a:pt x="788" y="119"/>
                      <a:pt x="798" y="150"/>
                    </a:cubicBezTo>
                    <a:cubicBezTo>
                      <a:pt x="809" y="171"/>
                      <a:pt x="809" y="191"/>
                      <a:pt x="809" y="202"/>
                    </a:cubicBezTo>
                    <a:cubicBezTo>
                      <a:pt x="819" y="232"/>
                      <a:pt x="829" y="253"/>
                      <a:pt x="829" y="274"/>
                    </a:cubicBezTo>
                    <a:cubicBezTo>
                      <a:pt x="829" y="284"/>
                      <a:pt x="837" y="289"/>
                      <a:pt x="845" y="289"/>
                    </a:cubicBezTo>
                    <a:cubicBezTo>
                      <a:pt x="852" y="289"/>
                      <a:pt x="860" y="284"/>
                      <a:pt x="860" y="274"/>
                    </a:cubicBezTo>
                    <a:cubicBezTo>
                      <a:pt x="860" y="243"/>
                      <a:pt x="850" y="212"/>
                      <a:pt x="839" y="181"/>
                    </a:cubicBezTo>
                    <a:cubicBezTo>
                      <a:pt x="839" y="150"/>
                      <a:pt x="829" y="119"/>
                      <a:pt x="809" y="99"/>
                    </a:cubicBezTo>
                    <a:cubicBezTo>
                      <a:pt x="768" y="47"/>
                      <a:pt x="716" y="16"/>
                      <a:pt x="654" y="6"/>
                    </a:cubicBezTo>
                    <a:cubicBezTo>
                      <a:pt x="637" y="2"/>
                      <a:pt x="618" y="0"/>
                      <a:pt x="599"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0"/>
              <p:cNvSpPr/>
              <p:nvPr/>
            </p:nvSpPr>
            <p:spPr>
              <a:xfrm>
                <a:off x="1332825" y="2267375"/>
                <a:ext cx="14075" cy="8600"/>
              </a:xfrm>
              <a:custGeom>
                <a:avLst/>
                <a:gdLst/>
                <a:ahLst/>
                <a:cxnLst/>
                <a:rect l="l" t="t" r="r" b="b"/>
                <a:pathLst>
                  <a:path w="563" h="344" extrusionOk="0">
                    <a:moveTo>
                      <a:pt x="334" y="0"/>
                    </a:moveTo>
                    <a:cubicBezTo>
                      <a:pt x="255" y="0"/>
                      <a:pt x="184" y="31"/>
                      <a:pt x="130" y="95"/>
                    </a:cubicBezTo>
                    <a:cubicBezTo>
                      <a:pt x="68" y="157"/>
                      <a:pt x="27" y="239"/>
                      <a:pt x="7" y="322"/>
                    </a:cubicBezTo>
                    <a:cubicBezTo>
                      <a:pt x="0" y="334"/>
                      <a:pt x="10" y="343"/>
                      <a:pt x="20" y="343"/>
                    </a:cubicBezTo>
                    <a:cubicBezTo>
                      <a:pt x="27" y="343"/>
                      <a:pt x="34" y="340"/>
                      <a:pt x="38" y="332"/>
                    </a:cubicBezTo>
                    <a:cubicBezTo>
                      <a:pt x="79" y="229"/>
                      <a:pt x="130" y="95"/>
                      <a:pt x="244" y="54"/>
                    </a:cubicBezTo>
                    <a:cubicBezTo>
                      <a:pt x="270" y="45"/>
                      <a:pt x="295" y="42"/>
                      <a:pt x="319" y="42"/>
                    </a:cubicBezTo>
                    <a:cubicBezTo>
                      <a:pt x="351" y="42"/>
                      <a:pt x="383" y="48"/>
                      <a:pt x="419" y="54"/>
                    </a:cubicBezTo>
                    <a:cubicBezTo>
                      <a:pt x="512" y="64"/>
                      <a:pt x="532" y="187"/>
                      <a:pt x="532" y="270"/>
                    </a:cubicBezTo>
                    <a:cubicBezTo>
                      <a:pt x="532" y="280"/>
                      <a:pt x="540" y="285"/>
                      <a:pt x="548" y="285"/>
                    </a:cubicBezTo>
                    <a:cubicBezTo>
                      <a:pt x="555" y="285"/>
                      <a:pt x="563" y="280"/>
                      <a:pt x="563" y="270"/>
                    </a:cubicBezTo>
                    <a:cubicBezTo>
                      <a:pt x="563" y="187"/>
                      <a:pt x="553" y="84"/>
                      <a:pt x="480" y="33"/>
                    </a:cubicBezTo>
                    <a:cubicBezTo>
                      <a:pt x="450" y="13"/>
                      <a:pt x="398" y="13"/>
                      <a:pt x="368" y="2"/>
                    </a:cubicBezTo>
                    <a:cubicBezTo>
                      <a:pt x="356" y="1"/>
                      <a:pt x="345" y="0"/>
                      <a:pt x="334"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0"/>
              <p:cNvSpPr/>
              <p:nvPr/>
            </p:nvSpPr>
            <p:spPr>
              <a:xfrm>
                <a:off x="1370575" y="2264800"/>
                <a:ext cx="15250" cy="15025"/>
              </a:xfrm>
              <a:custGeom>
                <a:avLst/>
                <a:gdLst/>
                <a:ahLst/>
                <a:cxnLst/>
                <a:rect l="l" t="t" r="r" b="b"/>
                <a:pathLst>
                  <a:path w="610" h="601" extrusionOk="0">
                    <a:moveTo>
                      <a:pt x="470" y="0"/>
                    </a:moveTo>
                    <a:cubicBezTo>
                      <a:pt x="397" y="0"/>
                      <a:pt x="325" y="38"/>
                      <a:pt x="279" y="84"/>
                    </a:cubicBezTo>
                    <a:cubicBezTo>
                      <a:pt x="207" y="136"/>
                      <a:pt x="156" y="198"/>
                      <a:pt x="115" y="270"/>
                    </a:cubicBezTo>
                    <a:cubicBezTo>
                      <a:pt x="63" y="363"/>
                      <a:pt x="32" y="476"/>
                      <a:pt x="1" y="579"/>
                    </a:cubicBezTo>
                    <a:cubicBezTo>
                      <a:pt x="1" y="592"/>
                      <a:pt x="13" y="601"/>
                      <a:pt x="25" y="601"/>
                    </a:cubicBezTo>
                    <a:cubicBezTo>
                      <a:pt x="32" y="601"/>
                      <a:pt x="38" y="597"/>
                      <a:pt x="42" y="590"/>
                    </a:cubicBezTo>
                    <a:cubicBezTo>
                      <a:pt x="94" y="393"/>
                      <a:pt x="166" y="187"/>
                      <a:pt x="351" y="74"/>
                    </a:cubicBezTo>
                    <a:cubicBezTo>
                      <a:pt x="385" y="57"/>
                      <a:pt x="419" y="41"/>
                      <a:pt x="459" y="41"/>
                    </a:cubicBezTo>
                    <a:cubicBezTo>
                      <a:pt x="467" y="41"/>
                      <a:pt x="476" y="41"/>
                      <a:pt x="486" y="43"/>
                    </a:cubicBezTo>
                    <a:cubicBezTo>
                      <a:pt x="537" y="43"/>
                      <a:pt x="557" y="95"/>
                      <a:pt x="557" y="146"/>
                    </a:cubicBezTo>
                    <a:cubicBezTo>
                      <a:pt x="568" y="260"/>
                      <a:pt x="568" y="363"/>
                      <a:pt x="568" y="476"/>
                    </a:cubicBezTo>
                    <a:cubicBezTo>
                      <a:pt x="568" y="486"/>
                      <a:pt x="578" y="491"/>
                      <a:pt x="589" y="491"/>
                    </a:cubicBezTo>
                    <a:cubicBezTo>
                      <a:pt x="599" y="491"/>
                      <a:pt x="609" y="486"/>
                      <a:pt x="609" y="476"/>
                    </a:cubicBezTo>
                    <a:cubicBezTo>
                      <a:pt x="598" y="373"/>
                      <a:pt x="598" y="270"/>
                      <a:pt x="598" y="167"/>
                    </a:cubicBezTo>
                    <a:cubicBezTo>
                      <a:pt x="598" y="95"/>
                      <a:pt x="578" y="23"/>
                      <a:pt x="495" y="2"/>
                    </a:cubicBezTo>
                    <a:cubicBezTo>
                      <a:pt x="487" y="1"/>
                      <a:pt x="479" y="0"/>
                      <a:pt x="470"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0"/>
              <p:cNvSpPr/>
              <p:nvPr/>
            </p:nvSpPr>
            <p:spPr>
              <a:xfrm>
                <a:off x="1071275" y="1697100"/>
                <a:ext cx="136300" cy="124025"/>
              </a:xfrm>
              <a:custGeom>
                <a:avLst/>
                <a:gdLst/>
                <a:ahLst/>
                <a:cxnLst/>
                <a:rect l="l" t="t" r="r" b="b"/>
                <a:pathLst>
                  <a:path w="5452" h="4961" extrusionOk="0">
                    <a:moveTo>
                      <a:pt x="3722" y="0"/>
                    </a:moveTo>
                    <a:cubicBezTo>
                      <a:pt x="3711" y="0"/>
                      <a:pt x="3700" y="0"/>
                      <a:pt x="3689" y="1"/>
                    </a:cubicBezTo>
                    <a:lnTo>
                      <a:pt x="1391" y="83"/>
                    </a:lnTo>
                    <a:cubicBezTo>
                      <a:pt x="1041" y="94"/>
                      <a:pt x="773" y="403"/>
                      <a:pt x="804" y="753"/>
                    </a:cubicBezTo>
                    <a:lnTo>
                      <a:pt x="897" y="2041"/>
                    </a:lnTo>
                    <a:cubicBezTo>
                      <a:pt x="897" y="2041"/>
                      <a:pt x="684" y="1819"/>
                      <a:pt x="481" y="1819"/>
                    </a:cubicBezTo>
                    <a:cubicBezTo>
                      <a:pt x="371" y="1819"/>
                      <a:pt x="265" y="1884"/>
                      <a:pt x="196" y="2082"/>
                    </a:cubicBezTo>
                    <a:cubicBezTo>
                      <a:pt x="0" y="2638"/>
                      <a:pt x="453" y="3133"/>
                      <a:pt x="804" y="3154"/>
                    </a:cubicBezTo>
                    <a:cubicBezTo>
                      <a:pt x="804" y="3154"/>
                      <a:pt x="1381" y="4864"/>
                      <a:pt x="2504" y="4957"/>
                    </a:cubicBezTo>
                    <a:cubicBezTo>
                      <a:pt x="2557" y="4959"/>
                      <a:pt x="2611" y="4961"/>
                      <a:pt x="2666" y="4961"/>
                    </a:cubicBezTo>
                    <a:cubicBezTo>
                      <a:pt x="3214" y="4961"/>
                      <a:pt x="3831" y="4807"/>
                      <a:pt x="4431" y="3298"/>
                    </a:cubicBezTo>
                    <a:cubicBezTo>
                      <a:pt x="4760" y="3185"/>
                      <a:pt x="5451" y="2577"/>
                      <a:pt x="5018" y="2031"/>
                    </a:cubicBezTo>
                    <a:cubicBezTo>
                      <a:pt x="4962" y="1964"/>
                      <a:pt x="4870" y="1916"/>
                      <a:pt x="4776" y="1916"/>
                    </a:cubicBezTo>
                    <a:cubicBezTo>
                      <a:pt x="4768" y="1916"/>
                      <a:pt x="4759" y="1916"/>
                      <a:pt x="4750" y="1917"/>
                    </a:cubicBezTo>
                    <a:cubicBezTo>
                      <a:pt x="4678" y="1928"/>
                      <a:pt x="4586" y="1969"/>
                      <a:pt x="4524" y="2082"/>
                    </a:cubicBezTo>
                    <a:cubicBezTo>
                      <a:pt x="4503" y="1752"/>
                      <a:pt x="4534" y="1381"/>
                      <a:pt x="4586" y="1042"/>
                    </a:cubicBezTo>
                    <a:cubicBezTo>
                      <a:pt x="4666" y="496"/>
                      <a:pt x="4262" y="0"/>
                      <a:pt x="3722"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0"/>
              <p:cNvSpPr/>
              <p:nvPr/>
            </p:nvSpPr>
            <p:spPr>
              <a:xfrm>
                <a:off x="1082875" y="1698650"/>
                <a:ext cx="21375" cy="48725"/>
              </a:xfrm>
              <a:custGeom>
                <a:avLst/>
                <a:gdLst/>
                <a:ahLst/>
                <a:cxnLst/>
                <a:rect l="l" t="t" r="r" b="b"/>
                <a:pathLst>
                  <a:path w="855" h="1949" extrusionOk="0">
                    <a:moveTo>
                      <a:pt x="845" y="0"/>
                    </a:moveTo>
                    <a:lnTo>
                      <a:pt x="0" y="1731"/>
                    </a:lnTo>
                    <a:cubicBezTo>
                      <a:pt x="51" y="1773"/>
                      <a:pt x="144" y="1763"/>
                      <a:pt x="216" y="1814"/>
                    </a:cubicBezTo>
                    <a:cubicBezTo>
                      <a:pt x="268" y="1866"/>
                      <a:pt x="309" y="1917"/>
                      <a:pt x="371" y="1948"/>
                    </a:cubicBezTo>
                    <a:cubicBezTo>
                      <a:pt x="381" y="1928"/>
                      <a:pt x="402" y="1896"/>
                      <a:pt x="412" y="1876"/>
                    </a:cubicBezTo>
                    <a:cubicBezTo>
                      <a:pt x="392" y="1546"/>
                      <a:pt x="443" y="1216"/>
                      <a:pt x="566" y="918"/>
                    </a:cubicBezTo>
                    <a:cubicBezTo>
                      <a:pt x="639" y="753"/>
                      <a:pt x="731" y="577"/>
                      <a:pt x="783" y="403"/>
                    </a:cubicBezTo>
                    <a:lnTo>
                      <a:pt x="793" y="403"/>
                    </a:lnTo>
                    <a:lnTo>
                      <a:pt x="845" y="197"/>
                    </a:lnTo>
                    <a:cubicBezTo>
                      <a:pt x="845" y="145"/>
                      <a:pt x="855" y="83"/>
                      <a:pt x="845" y="32"/>
                    </a:cubicBezTo>
                    <a:lnTo>
                      <a:pt x="8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0"/>
              <p:cNvSpPr/>
              <p:nvPr/>
            </p:nvSpPr>
            <p:spPr>
              <a:xfrm>
                <a:off x="1078750" y="1646875"/>
                <a:ext cx="118250" cy="104625"/>
              </a:xfrm>
              <a:custGeom>
                <a:avLst/>
                <a:gdLst/>
                <a:ahLst/>
                <a:cxnLst/>
                <a:rect l="l" t="t" r="r" b="b"/>
                <a:pathLst>
                  <a:path w="4730" h="4185" extrusionOk="0">
                    <a:moveTo>
                      <a:pt x="3627" y="1"/>
                    </a:moveTo>
                    <a:cubicBezTo>
                      <a:pt x="2936" y="320"/>
                      <a:pt x="2061" y="155"/>
                      <a:pt x="1340" y="402"/>
                    </a:cubicBezTo>
                    <a:cubicBezTo>
                      <a:pt x="1154" y="475"/>
                      <a:pt x="948" y="598"/>
                      <a:pt x="886" y="825"/>
                    </a:cubicBezTo>
                    <a:cubicBezTo>
                      <a:pt x="856" y="809"/>
                      <a:pt x="825" y="802"/>
                      <a:pt x="793" y="802"/>
                    </a:cubicBezTo>
                    <a:cubicBezTo>
                      <a:pt x="704" y="802"/>
                      <a:pt x="612" y="857"/>
                      <a:pt x="536" y="917"/>
                    </a:cubicBezTo>
                    <a:cubicBezTo>
                      <a:pt x="299" y="1114"/>
                      <a:pt x="165" y="1433"/>
                      <a:pt x="83" y="1752"/>
                    </a:cubicBezTo>
                    <a:cubicBezTo>
                      <a:pt x="10" y="2082"/>
                      <a:pt x="10" y="2412"/>
                      <a:pt x="0" y="2751"/>
                    </a:cubicBezTo>
                    <a:cubicBezTo>
                      <a:pt x="0" y="2999"/>
                      <a:pt x="0" y="3257"/>
                      <a:pt x="51" y="3493"/>
                    </a:cubicBezTo>
                    <a:cubicBezTo>
                      <a:pt x="72" y="3566"/>
                      <a:pt x="83" y="3731"/>
                      <a:pt x="134" y="3782"/>
                    </a:cubicBezTo>
                    <a:cubicBezTo>
                      <a:pt x="144" y="3793"/>
                      <a:pt x="154" y="3802"/>
                      <a:pt x="165" y="3802"/>
                    </a:cubicBezTo>
                    <a:cubicBezTo>
                      <a:pt x="216" y="3844"/>
                      <a:pt x="309" y="3834"/>
                      <a:pt x="381" y="3885"/>
                    </a:cubicBezTo>
                    <a:cubicBezTo>
                      <a:pt x="433" y="3937"/>
                      <a:pt x="474" y="3988"/>
                      <a:pt x="536" y="4019"/>
                    </a:cubicBezTo>
                    <a:cubicBezTo>
                      <a:pt x="546" y="4029"/>
                      <a:pt x="567" y="4040"/>
                      <a:pt x="587" y="4040"/>
                    </a:cubicBezTo>
                    <a:cubicBezTo>
                      <a:pt x="577" y="4009"/>
                      <a:pt x="639" y="3999"/>
                      <a:pt x="628" y="3957"/>
                    </a:cubicBezTo>
                    <a:cubicBezTo>
                      <a:pt x="608" y="3638"/>
                      <a:pt x="608" y="3287"/>
                      <a:pt x="731" y="2989"/>
                    </a:cubicBezTo>
                    <a:cubicBezTo>
                      <a:pt x="804" y="2824"/>
                      <a:pt x="896" y="2648"/>
                      <a:pt x="948" y="2474"/>
                    </a:cubicBezTo>
                    <a:cubicBezTo>
                      <a:pt x="979" y="2401"/>
                      <a:pt x="999" y="2339"/>
                      <a:pt x="1010" y="2268"/>
                    </a:cubicBezTo>
                    <a:lnTo>
                      <a:pt x="1010" y="2103"/>
                    </a:lnTo>
                    <a:lnTo>
                      <a:pt x="1010" y="2082"/>
                    </a:lnTo>
                    <a:cubicBezTo>
                      <a:pt x="1154" y="2442"/>
                      <a:pt x="1484" y="2648"/>
                      <a:pt x="1793" y="2824"/>
                    </a:cubicBezTo>
                    <a:cubicBezTo>
                      <a:pt x="2020" y="2948"/>
                      <a:pt x="2236" y="3071"/>
                      <a:pt x="2453" y="3195"/>
                    </a:cubicBezTo>
                    <a:cubicBezTo>
                      <a:pt x="2411" y="2958"/>
                      <a:pt x="2349" y="2710"/>
                      <a:pt x="2267" y="2474"/>
                    </a:cubicBezTo>
                    <a:lnTo>
                      <a:pt x="2267" y="2474"/>
                    </a:lnTo>
                    <a:cubicBezTo>
                      <a:pt x="2576" y="2690"/>
                      <a:pt x="2885" y="2886"/>
                      <a:pt x="3194" y="3071"/>
                    </a:cubicBezTo>
                    <a:cubicBezTo>
                      <a:pt x="3133" y="2875"/>
                      <a:pt x="3050" y="2680"/>
                      <a:pt x="2936" y="2515"/>
                    </a:cubicBezTo>
                    <a:lnTo>
                      <a:pt x="2936" y="2515"/>
                    </a:lnTo>
                    <a:cubicBezTo>
                      <a:pt x="3256" y="2669"/>
                      <a:pt x="3534" y="2937"/>
                      <a:pt x="3730" y="3267"/>
                    </a:cubicBezTo>
                    <a:cubicBezTo>
                      <a:pt x="3689" y="3195"/>
                      <a:pt x="3730" y="2948"/>
                      <a:pt x="3730" y="2855"/>
                    </a:cubicBezTo>
                    <a:cubicBezTo>
                      <a:pt x="3719" y="2721"/>
                      <a:pt x="3710" y="2577"/>
                      <a:pt x="3678" y="2432"/>
                    </a:cubicBezTo>
                    <a:lnTo>
                      <a:pt x="3678" y="2432"/>
                    </a:lnTo>
                    <a:cubicBezTo>
                      <a:pt x="3710" y="2474"/>
                      <a:pt x="3740" y="2463"/>
                      <a:pt x="3781" y="2494"/>
                    </a:cubicBezTo>
                    <a:cubicBezTo>
                      <a:pt x="3926" y="2597"/>
                      <a:pt x="4080" y="2751"/>
                      <a:pt x="4122" y="2937"/>
                    </a:cubicBezTo>
                    <a:cubicBezTo>
                      <a:pt x="4173" y="3113"/>
                      <a:pt x="4204" y="3267"/>
                      <a:pt x="4204" y="3442"/>
                    </a:cubicBezTo>
                    <a:cubicBezTo>
                      <a:pt x="4214" y="3631"/>
                      <a:pt x="4205" y="3955"/>
                      <a:pt x="4213" y="4163"/>
                    </a:cubicBezTo>
                    <a:lnTo>
                      <a:pt x="4213" y="4163"/>
                    </a:lnTo>
                    <a:cubicBezTo>
                      <a:pt x="4216" y="4096"/>
                      <a:pt x="4271" y="4024"/>
                      <a:pt x="4317" y="3978"/>
                    </a:cubicBezTo>
                    <a:cubicBezTo>
                      <a:pt x="4368" y="3941"/>
                      <a:pt x="4414" y="3936"/>
                      <a:pt x="4466" y="3936"/>
                    </a:cubicBezTo>
                    <a:cubicBezTo>
                      <a:pt x="4487" y="3936"/>
                      <a:pt x="4510" y="3937"/>
                      <a:pt x="4534" y="3937"/>
                    </a:cubicBezTo>
                    <a:lnTo>
                      <a:pt x="4544" y="3937"/>
                    </a:lnTo>
                    <a:cubicBezTo>
                      <a:pt x="4554" y="3937"/>
                      <a:pt x="4554" y="3937"/>
                      <a:pt x="4554" y="3926"/>
                    </a:cubicBezTo>
                    <a:cubicBezTo>
                      <a:pt x="4688" y="3690"/>
                      <a:pt x="4688" y="3339"/>
                      <a:pt x="4678" y="3071"/>
                    </a:cubicBezTo>
                    <a:cubicBezTo>
                      <a:pt x="4668" y="2840"/>
                      <a:pt x="4619" y="2599"/>
                      <a:pt x="4473" y="2415"/>
                    </a:cubicBezTo>
                    <a:lnTo>
                      <a:pt x="4473" y="2415"/>
                    </a:lnTo>
                    <a:cubicBezTo>
                      <a:pt x="4546" y="2502"/>
                      <a:pt x="4660" y="2571"/>
                      <a:pt x="4699" y="2669"/>
                    </a:cubicBezTo>
                    <a:cubicBezTo>
                      <a:pt x="4688" y="2133"/>
                      <a:pt x="4729" y="1732"/>
                      <a:pt x="4503" y="1278"/>
                    </a:cubicBezTo>
                    <a:cubicBezTo>
                      <a:pt x="4410" y="1072"/>
                      <a:pt x="4132" y="835"/>
                      <a:pt x="3967" y="701"/>
                    </a:cubicBezTo>
                    <a:cubicBezTo>
                      <a:pt x="3843" y="600"/>
                      <a:pt x="3625" y="517"/>
                      <a:pt x="3446" y="517"/>
                    </a:cubicBezTo>
                    <a:cubicBezTo>
                      <a:pt x="3387" y="517"/>
                      <a:pt x="3333" y="526"/>
                      <a:pt x="3287" y="547"/>
                    </a:cubicBezTo>
                    <a:cubicBezTo>
                      <a:pt x="3400" y="454"/>
                      <a:pt x="3575" y="155"/>
                      <a:pt x="3627" y="1"/>
                    </a:cubicBezTo>
                    <a:close/>
                    <a:moveTo>
                      <a:pt x="4213" y="4163"/>
                    </a:moveTo>
                    <a:cubicBezTo>
                      <a:pt x="4213" y="4170"/>
                      <a:pt x="4213" y="4177"/>
                      <a:pt x="4214" y="4184"/>
                    </a:cubicBezTo>
                    <a:cubicBezTo>
                      <a:pt x="4214" y="4177"/>
                      <a:pt x="4213" y="4170"/>
                      <a:pt x="4213" y="4163"/>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0"/>
              <p:cNvSpPr/>
              <p:nvPr/>
            </p:nvSpPr>
            <p:spPr>
              <a:xfrm>
                <a:off x="1157825" y="1748350"/>
                <a:ext cx="6975" cy="10375"/>
              </a:xfrm>
              <a:custGeom>
                <a:avLst/>
                <a:gdLst/>
                <a:ahLst/>
                <a:cxnLst/>
                <a:rect l="l" t="t" r="r" b="b"/>
                <a:pathLst>
                  <a:path w="279" h="415" extrusionOk="0">
                    <a:moveTo>
                      <a:pt x="141" y="0"/>
                    </a:moveTo>
                    <a:cubicBezTo>
                      <a:pt x="75" y="0"/>
                      <a:pt x="20" y="72"/>
                      <a:pt x="11" y="197"/>
                    </a:cubicBezTo>
                    <a:cubicBezTo>
                      <a:pt x="0" y="320"/>
                      <a:pt x="52" y="414"/>
                      <a:pt x="124" y="414"/>
                    </a:cubicBezTo>
                    <a:cubicBezTo>
                      <a:pt x="128" y="414"/>
                      <a:pt x="132" y="414"/>
                      <a:pt x="135" y="414"/>
                    </a:cubicBezTo>
                    <a:cubicBezTo>
                      <a:pt x="203" y="414"/>
                      <a:pt x="259" y="334"/>
                      <a:pt x="268" y="208"/>
                    </a:cubicBezTo>
                    <a:cubicBezTo>
                      <a:pt x="279" y="73"/>
                      <a:pt x="227" y="1"/>
                      <a:pt x="155" y="1"/>
                    </a:cubicBezTo>
                    <a:cubicBezTo>
                      <a:pt x="150" y="1"/>
                      <a:pt x="146" y="0"/>
                      <a:pt x="141"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0"/>
              <p:cNvSpPr/>
              <p:nvPr/>
            </p:nvSpPr>
            <p:spPr>
              <a:xfrm>
                <a:off x="1104675" y="1732225"/>
                <a:ext cx="22250" cy="7900"/>
              </a:xfrm>
              <a:custGeom>
                <a:avLst/>
                <a:gdLst/>
                <a:ahLst/>
                <a:cxnLst/>
                <a:rect l="l" t="t" r="r" b="b"/>
                <a:pathLst>
                  <a:path w="890" h="316" extrusionOk="0">
                    <a:moveTo>
                      <a:pt x="469" y="1"/>
                    </a:moveTo>
                    <a:cubicBezTo>
                      <a:pt x="428" y="1"/>
                      <a:pt x="386" y="6"/>
                      <a:pt x="344" y="18"/>
                    </a:cubicBezTo>
                    <a:cubicBezTo>
                      <a:pt x="230" y="49"/>
                      <a:pt x="127" y="121"/>
                      <a:pt x="55" y="203"/>
                    </a:cubicBezTo>
                    <a:cubicBezTo>
                      <a:pt x="45" y="224"/>
                      <a:pt x="24" y="244"/>
                      <a:pt x="14" y="265"/>
                    </a:cubicBezTo>
                    <a:cubicBezTo>
                      <a:pt x="0" y="292"/>
                      <a:pt x="23" y="316"/>
                      <a:pt x="46" y="316"/>
                    </a:cubicBezTo>
                    <a:cubicBezTo>
                      <a:pt x="58" y="316"/>
                      <a:pt x="69" y="310"/>
                      <a:pt x="76" y="296"/>
                    </a:cubicBezTo>
                    <a:lnTo>
                      <a:pt x="107" y="265"/>
                    </a:lnTo>
                    <a:cubicBezTo>
                      <a:pt x="127" y="234"/>
                      <a:pt x="158" y="203"/>
                      <a:pt x="189" y="173"/>
                    </a:cubicBezTo>
                    <a:cubicBezTo>
                      <a:pt x="266" y="104"/>
                      <a:pt x="364" y="64"/>
                      <a:pt x="466" y="64"/>
                    </a:cubicBezTo>
                    <a:cubicBezTo>
                      <a:pt x="487" y="64"/>
                      <a:pt x="508" y="66"/>
                      <a:pt x="529" y="69"/>
                    </a:cubicBezTo>
                    <a:cubicBezTo>
                      <a:pt x="632" y="79"/>
                      <a:pt x="735" y="131"/>
                      <a:pt x="818" y="182"/>
                    </a:cubicBezTo>
                    <a:cubicBezTo>
                      <a:pt x="826" y="190"/>
                      <a:pt x="835" y="194"/>
                      <a:pt x="843" y="194"/>
                    </a:cubicBezTo>
                    <a:cubicBezTo>
                      <a:pt x="869" y="194"/>
                      <a:pt x="890" y="165"/>
                      <a:pt x="859" y="141"/>
                    </a:cubicBezTo>
                    <a:cubicBezTo>
                      <a:pt x="739" y="62"/>
                      <a:pt x="608" y="1"/>
                      <a:pt x="469"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0"/>
              <p:cNvSpPr/>
              <p:nvPr/>
            </p:nvSpPr>
            <p:spPr>
              <a:xfrm>
                <a:off x="1150725" y="1732275"/>
                <a:ext cx="22325" cy="7875"/>
              </a:xfrm>
              <a:custGeom>
                <a:avLst/>
                <a:gdLst/>
                <a:ahLst/>
                <a:cxnLst/>
                <a:rect l="l" t="t" r="r" b="b"/>
                <a:pathLst>
                  <a:path w="893" h="315" extrusionOk="0">
                    <a:moveTo>
                      <a:pt x="411" y="1"/>
                    </a:moveTo>
                    <a:cubicBezTo>
                      <a:pt x="389" y="1"/>
                      <a:pt x="367" y="2"/>
                      <a:pt x="346" y="6"/>
                    </a:cubicBezTo>
                    <a:cubicBezTo>
                      <a:pt x="233" y="16"/>
                      <a:pt x="119" y="67"/>
                      <a:pt x="27" y="139"/>
                    </a:cubicBezTo>
                    <a:cubicBezTo>
                      <a:pt x="1" y="156"/>
                      <a:pt x="33" y="196"/>
                      <a:pt x="62" y="196"/>
                    </a:cubicBezTo>
                    <a:cubicBezTo>
                      <a:pt x="68" y="196"/>
                      <a:pt x="73" y="194"/>
                      <a:pt x="78" y="191"/>
                    </a:cubicBezTo>
                    <a:cubicBezTo>
                      <a:pt x="181" y="119"/>
                      <a:pt x="297" y="60"/>
                      <a:pt x="419" y="60"/>
                    </a:cubicBezTo>
                    <a:cubicBezTo>
                      <a:pt x="456" y="60"/>
                      <a:pt x="493" y="66"/>
                      <a:pt x="531" y="77"/>
                    </a:cubicBezTo>
                    <a:cubicBezTo>
                      <a:pt x="634" y="109"/>
                      <a:pt x="717" y="171"/>
                      <a:pt x="779" y="242"/>
                    </a:cubicBezTo>
                    <a:cubicBezTo>
                      <a:pt x="789" y="253"/>
                      <a:pt x="799" y="274"/>
                      <a:pt x="810" y="283"/>
                    </a:cubicBezTo>
                    <a:lnTo>
                      <a:pt x="820" y="294"/>
                    </a:lnTo>
                    <a:cubicBezTo>
                      <a:pt x="820" y="294"/>
                      <a:pt x="815" y="289"/>
                      <a:pt x="813" y="289"/>
                    </a:cubicBezTo>
                    <a:cubicBezTo>
                      <a:pt x="811" y="289"/>
                      <a:pt x="810" y="291"/>
                      <a:pt x="810" y="294"/>
                    </a:cubicBezTo>
                    <a:cubicBezTo>
                      <a:pt x="820" y="304"/>
                      <a:pt x="840" y="315"/>
                      <a:pt x="861" y="315"/>
                    </a:cubicBezTo>
                    <a:cubicBezTo>
                      <a:pt x="872" y="304"/>
                      <a:pt x="892" y="294"/>
                      <a:pt x="882" y="274"/>
                    </a:cubicBezTo>
                    <a:cubicBezTo>
                      <a:pt x="781" y="116"/>
                      <a:pt x="596" y="1"/>
                      <a:pt x="411"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0"/>
              <p:cNvSpPr/>
              <p:nvPr/>
            </p:nvSpPr>
            <p:spPr>
              <a:xfrm>
                <a:off x="1116350" y="1748100"/>
                <a:ext cx="6975" cy="10875"/>
              </a:xfrm>
              <a:custGeom>
                <a:avLst/>
                <a:gdLst/>
                <a:ahLst/>
                <a:cxnLst/>
                <a:rect l="l" t="t" r="r" b="b"/>
                <a:pathLst>
                  <a:path w="279" h="435" extrusionOk="0">
                    <a:moveTo>
                      <a:pt x="124" y="1"/>
                    </a:moveTo>
                    <a:cubicBezTo>
                      <a:pt x="52" y="11"/>
                      <a:pt x="1" y="83"/>
                      <a:pt x="1" y="218"/>
                    </a:cubicBezTo>
                    <a:cubicBezTo>
                      <a:pt x="10" y="353"/>
                      <a:pt x="65" y="434"/>
                      <a:pt x="132" y="434"/>
                    </a:cubicBezTo>
                    <a:cubicBezTo>
                      <a:pt x="136" y="434"/>
                      <a:pt x="141" y="434"/>
                      <a:pt x="145" y="434"/>
                    </a:cubicBezTo>
                    <a:cubicBezTo>
                      <a:pt x="217" y="434"/>
                      <a:pt x="278" y="341"/>
                      <a:pt x="268" y="207"/>
                    </a:cubicBezTo>
                    <a:cubicBezTo>
                      <a:pt x="258" y="73"/>
                      <a:pt x="196" y="1"/>
                      <a:pt x="124"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0"/>
              <p:cNvSpPr/>
              <p:nvPr/>
            </p:nvSpPr>
            <p:spPr>
              <a:xfrm>
                <a:off x="1126400" y="1787775"/>
                <a:ext cx="24175" cy="13950"/>
              </a:xfrm>
              <a:custGeom>
                <a:avLst/>
                <a:gdLst/>
                <a:ahLst/>
                <a:cxnLst/>
                <a:rect l="l" t="t" r="r" b="b"/>
                <a:pathLst>
                  <a:path w="967" h="558" extrusionOk="0">
                    <a:moveTo>
                      <a:pt x="217" y="1"/>
                    </a:moveTo>
                    <a:cubicBezTo>
                      <a:pt x="185" y="1"/>
                      <a:pt x="155" y="1"/>
                      <a:pt x="134" y="21"/>
                    </a:cubicBezTo>
                    <a:cubicBezTo>
                      <a:pt x="114" y="32"/>
                      <a:pt x="103" y="52"/>
                      <a:pt x="93" y="73"/>
                    </a:cubicBezTo>
                    <a:cubicBezTo>
                      <a:pt x="0" y="289"/>
                      <a:pt x="289" y="557"/>
                      <a:pt x="495" y="557"/>
                    </a:cubicBezTo>
                    <a:cubicBezTo>
                      <a:pt x="499" y="557"/>
                      <a:pt x="503" y="557"/>
                      <a:pt x="508" y="557"/>
                    </a:cubicBezTo>
                    <a:cubicBezTo>
                      <a:pt x="779" y="557"/>
                      <a:pt x="959" y="236"/>
                      <a:pt x="959" y="124"/>
                    </a:cubicBezTo>
                    <a:cubicBezTo>
                      <a:pt x="966" y="31"/>
                      <a:pt x="870" y="20"/>
                      <a:pt x="703" y="20"/>
                    </a:cubicBezTo>
                    <a:cubicBezTo>
                      <a:pt x="648" y="20"/>
                      <a:pt x="585" y="21"/>
                      <a:pt x="515" y="21"/>
                    </a:cubicBezTo>
                    <a:cubicBezTo>
                      <a:pt x="412" y="21"/>
                      <a:pt x="309" y="11"/>
                      <a:pt x="217"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0"/>
              <p:cNvSpPr/>
              <p:nvPr/>
            </p:nvSpPr>
            <p:spPr>
              <a:xfrm>
                <a:off x="1140050" y="1754050"/>
                <a:ext cx="8525" cy="23450"/>
              </a:xfrm>
              <a:custGeom>
                <a:avLst/>
                <a:gdLst/>
                <a:ahLst/>
                <a:cxnLst/>
                <a:rect l="l" t="t" r="r" b="b"/>
                <a:pathLst>
                  <a:path w="341" h="938" extrusionOk="0">
                    <a:moveTo>
                      <a:pt x="21" y="0"/>
                    </a:moveTo>
                    <a:cubicBezTo>
                      <a:pt x="1" y="62"/>
                      <a:pt x="1" y="134"/>
                      <a:pt x="1" y="206"/>
                    </a:cubicBezTo>
                    <a:cubicBezTo>
                      <a:pt x="10" y="268"/>
                      <a:pt x="21" y="340"/>
                      <a:pt x="52" y="402"/>
                    </a:cubicBezTo>
                    <a:cubicBezTo>
                      <a:pt x="72" y="463"/>
                      <a:pt x="104" y="525"/>
                      <a:pt x="145" y="577"/>
                    </a:cubicBezTo>
                    <a:cubicBezTo>
                      <a:pt x="168" y="625"/>
                      <a:pt x="198" y="667"/>
                      <a:pt x="235" y="707"/>
                    </a:cubicBezTo>
                    <a:lnTo>
                      <a:pt x="235" y="707"/>
                    </a:lnTo>
                    <a:cubicBezTo>
                      <a:pt x="192" y="726"/>
                      <a:pt x="153" y="752"/>
                      <a:pt x="113" y="783"/>
                    </a:cubicBezTo>
                    <a:cubicBezTo>
                      <a:pt x="93" y="804"/>
                      <a:pt x="62" y="824"/>
                      <a:pt x="42" y="845"/>
                    </a:cubicBezTo>
                    <a:cubicBezTo>
                      <a:pt x="21" y="876"/>
                      <a:pt x="1" y="907"/>
                      <a:pt x="1" y="937"/>
                    </a:cubicBezTo>
                    <a:cubicBezTo>
                      <a:pt x="10" y="907"/>
                      <a:pt x="31" y="886"/>
                      <a:pt x="62" y="866"/>
                    </a:cubicBezTo>
                    <a:cubicBezTo>
                      <a:pt x="83" y="855"/>
                      <a:pt x="113" y="834"/>
                      <a:pt x="134" y="824"/>
                    </a:cubicBezTo>
                    <a:cubicBezTo>
                      <a:pt x="196" y="793"/>
                      <a:pt x="248" y="773"/>
                      <a:pt x="299" y="742"/>
                    </a:cubicBezTo>
                    <a:lnTo>
                      <a:pt x="340" y="731"/>
                    </a:lnTo>
                    <a:lnTo>
                      <a:pt x="310" y="690"/>
                    </a:lnTo>
                    <a:cubicBezTo>
                      <a:pt x="278" y="649"/>
                      <a:pt x="237" y="598"/>
                      <a:pt x="207" y="536"/>
                    </a:cubicBezTo>
                    <a:cubicBezTo>
                      <a:pt x="165" y="484"/>
                      <a:pt x="134" y="433"/>
                      <a:pt x="113" y="371"/>
                    </a:cubicBezTo>
                    <a:cubicBezTo>
                      <a:pt x="83" y="319"/>
                      <a:pt x="62" y="257"/>
                      <a:pt x="52" y="196"/>
                    </a:cubicBezTo>
                    <a:cubicBezTo>
                      <a:pt x="31" y="134"/>
                      <a:pt x="21" y="72"/>
                      <a:pt x="21"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0"/>
              <p:cNvSpPr/>
              <p:nvPr/>
            </p:nvSpPr>
            <p:spPr>
              <a:xfrm>
                <a:off x="1118650" y="1814750"/>
                <a:ext cx="40475" cy="7500"/>
              </a:xfrm>
              <a:custGeom>
                <a:avLst/>
                <a:gdLst/>
                <a:ahLst/>
                <a:cxnLst/>
                <a:rect l="l" t="t" r="r" b="b"/>
                <a:pathLst>
                  <a:path w="1619" h="300" extrusionOk="0">
                    <a:moveTo>
                      <a:pt x="6" y="1"/>
                    </a:moveTo>
                    <a:cubicBezTo>
                      <a:pt x="1" y="1"/>
                      <a:pt x="1" y="14"/>
                      <a:pt x="1" y="14"/>
                    </a:cubicBezTo>
                    <a:cubicBezTo>
                      <a:pt x="135" y="189"/>
                      <a:pt x="392" y="261"/>
                      <a:pt x="599" y="292"/>
                    </a:cubicBezTo>
                    <a:cubicBezTo>
                      <a:pt x="653" y="297"/>
                      <a:pt x="709" y="300"/>
                      <a:pt x="765" y="300"/>
                    </a:cubicBezTo>
                    <a:cubicBezTo>
                      <a:pt x="938" y="300"/>
                      <a:pt x="1113" y="275"/>
                      <a:pt x="1269" y="220"/>
                    </a:cubicBezTo>
                    <a:cubicBezTo>
                      <a:pt x="1392" y="179"/>
                      <a:pt x="1516" y="127"/>
                      <a:pt x="1619" y="34"/>
                    </a:cubicBezTo>
                    <a:cubicBezTo>
                      <a:pt x="1619" y="34"/>
                      <a:pt x="1619" y="14"/>
                      <a:pt x="1608" y="14"/>
                    </a:cubicBezTo>
                    <a:cubicBezTo>
                      <a:pt x="1505" y="66"/>
                      <a:pt x="1413" y="117"/>
                      <a:pt x="1299" y="158"/>
                    </a:cubicBezTo>
                    <a:cubicBezTo>
                      <a:pt x="1207" y="199"/>
                      <a:pt x="1104" y="220"/>
                      <a:pt x="990" y="240"/>
                    </a:cubicBezTo>
                    <a:cubicBezTo>
                      <a:pt x="915" y="251"/>
                      <a:pt x="838" y="257"/>
                      <a:pt x="760" y="257"/>
                    </a:cubicBezTo>
                    <a:cubicBezTo>
                      <a:pt x="613" y="257"/>
                      <a:pt x="462" y="236"/>
                      <a:pt x="321" y="189"/>
                    </a:cubicBezTo>
                    <a:cubicBezTo>
                      <a:pt x="207" y="148"/>
                      <a:pt x="104" y="86"/>
                      <a:pt x="12" y="4"/>
                    </a:cubicBezTo>
                    <a:cubicBezTo>
                      <a:pt x="9" y="2"/>
                      <a:pt x="8" y="1"/>
                      <a:pt x="6"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0"/>
              <p:cNvSpPr/>
              <p:nvPr/>
            </p:nvSpPr>
            <p:spPr>
              <a:xfrm>
                <a:off x="954400" y="2088300"/>
                <a:ext cx="6650" cy="9975"/>
              </a:xfrm>
              <a:custGeom>
                <a:avLst/>
                <a:gdLst/>
                <a:ahLst/>
                <a:cxnLst/>
                <a:rect l="l" t="t" r="r" b="b"/>
                <a:pathLst>
                  <a:path w="266" h="399" extrusionOk="0">
                    <a:moveTo>
                      <a:pt x="22" y="0"/>
                    </a:moveTo>
                    <a:cubicBezTo>
                      <a:pt x="9" y="0"/>
                      <a:pt x="0" y="10"/>
                      <a:pt x="8" y="25"/>
                    </a:cubicBezTo>
                    <a:cubicBezTo>
                      <a:pt x="38" y="97"/>
                      <a:pt x="70" y="158"/>
                      <a:pt x="111" y="220"/>
                    </a:cubicBezTo>
                    <a:lnTo>
                      <a:pt x="173" y="313"/>
                    </a:lnTo>
                    <a:cubicBezTo>
                      <a:pt x="183" y="323"/>
                      <a:pt x="193" y="334"/>
                      <a:pt x="203" y="355"/>
                    </a:cubicBezTo>
                    <a:cubicBezTo>
                      <a:pt x="214" y="365"/>
                      <a:pt x="224" y="385"/>
                      <a:pt x="244" y="396"/>
                    </a:cubicBezTo>
                    <a:cubicBezTo>
                      <a:pt x="248" y="398"/>
                      <a:pt x="251" y="398"/>
                      <a:pt x="254" y="398"/>
                    </a:cubicBezTo>
                    <a:cubicBezTo>
                      <a:pt x="265" y="398"/>
                      <a:pt x="265" y="383"/>
                      <a:pt x="265" y="375"/>
                    </a:cubicBezTo>
                    <a:cubicBezTo>
                      <a:pt x="255" y="365"/>
                      <a:pt x="244" y="344"/>
                      <a:pt x="224" y="334"/>
                    </a:cubicBezTo>
                    <a:lnTo>
                      <a:pt x="193" y="272"/>
                    </a:lnTo>
                    <a:cubicBezTo>
                      <a:pt x="173" y="241"/>
                      <a:pt x="141" y="210"/>
                      <a:pt x="121" y="169"/>
                    </a:cubicBezTo>
                    <a:cubicBezTo>
                      <a:pt x="111" y="138"/>
                      <a:pt x="90" y="97"/>
                      <a:pt x="70" y="66"/>
                    </a:cubicBezTo>
                    <a:cubicBezTo>
                      <a:pt x="59" y="46"/>
                      <a:pt x="59" y="14"/>
                      <a:pt x="38" y="4"/>
                    </a:cubicBezTo>
                    <a:cubicBezTo>
                      <a:pt x="33" y="1"/>
                      <a:pt x="27" y="0"/>
                      <a:pt x="22"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0"/>
              <p:cNvSpPr/>
              <p:nvPr/>
            </p:nvSpPr>
            <p:spPr>
              <a:xfrm>
                <a:off x="980850" y="1960400"/>
                <a:ext cx="5700" cy="14900"/>
              </a:xfrm>
              <a:custGeom>
                <a:avLst/>
                <a:gdLst/>
                <a:ahLst/>
                <a:cxnLst/>
                <a:rect l="l" t="t" r="r" b="b"/>
                <a:pathLst>
                  <a:path w="228" h="596" extrusionOk="0">
                    <a:moveTo>
                      <a:pt x="8" y="1"/>
                    </a:moveTo>
                    <a:cubicBezTo>
                      <a:pt x="4" y="1"/>
                      <a:pt x="1" y="3"/>
                      <a:pt x="1" y="10"/>
                    </a:cubicBezTo>
                    <a:cubicBezTo>
                      <a:pt x="1" y="61"/>
                      <a:pt x="21" y="113"/>
                      <a:pt x="31" y="164"/>
                    </a:cubicBezTo>
                    <a:cubicBezTo>
                      <a:pt x="42" y="216"/>
                      <a:pt x="63" y="257"/>
                      <a:pt x="73" y="308"/>
                    </a:cubicBezTo>
                    <a:cubicBezTo>
                      <a:pt x="104" y="401"/>
                      <a:pt x="145" y="504"/>
                      <a:pt x="207" y="587"/>
                    </a:cubicBezTo>
                    <a:cubicBezTo>
                      <a:pt x="210" y="593"/>
                      <a:pt x="213" y="596"/>
                      <a:pt x="216" y="596"/>
                    </a:cubicBezTo>
                    <a:cubicBezTo>
                      <a:pt x="222" y="596"/>
                      <a:pt x="228" y="583"/>
                      <a:pt x="228" y="576"/>
                    </a:cubicBezTo>
                    <a:cubicBezTo>
                      <a:pt x="196" y="484"/>
                      <a:pt x="145" y="391"/>
                      <a:pt x="114" y="298"/>
                    </a:cubicBezTo>
                    <a:cubicBezTo>
                      <a:pt x="104" y="257"/>
                      <a:pt x="83" y="205"/>
                      <a:pt x="73" y="164"/>
                    </a:cubicBezTo>
                    <a:cubicBezTo>
                      <a:pt x="63" y="113"/>
                      <a:pt x="52" y="61"/>
                      <a:pt x="42" y="20"/>
                    </a:cubicBezTo>
                    <a:cubicBezTo>
                      <a:pt x="35" y="13"/>
                      <a:pt x="18" y="1"/>
                      <a:pt x="8"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0"/>
              <p:cNvSpPr/>
              <p:nvPr/>
            </p:nvSpPr>
            <p:spPr>
              <a:xfrm>
                <a:off x="1274025" y="1958450"/>
                <a:ext cx="15175" cy="17425"/>
              </a:xfrm>
              <a:custGeom>
                <a:avLst/>
                <a:gdLst/>
                <a:ahLst/>
                <a:cxnLst/>
                <a:rect l="l" t="t" r="r" b="b"/>
                <a:pathLst>
                  <a:path w="607" h="697" extrusionOk="0">
                    <a:moveTo>
                      <a:pt x="574" y="0"/>
                    </a:moveTo>
                    <a:cubicBezTo>
                      <a:pt x="566" y="0"/>
                      <a:pt x="559" y="5"/>
                      <a:pt x="556" y="15"/>
                    </a:cubicBezTo>
                    <a:cubicBezTo>
                      <a:pt x="524" y="139"/>
                      <a:pt x="453" y="262"/>
                      <a:pt x="360" y="356"/>
                    </a:cubicBezTo>
                    <a:cubicBezTo>
                      <a:pt x="308" y="417"/>
                      <a:pt x="247" y="469"/>
                      <a:pt x="185" y="520"/>
                    </a:cubicBezTo>
                    <a:cubicBezTo>
                      <a:pt x="123" y="572"/>
                      <a:pt x="71" y="613"/>
                      <a:pt x="9" y="654"/>
                    </a:cubicBezTo>
                    <a:cubicBezTo>
                      <a:pt x="1" y="663"/>
                      <a:pt x="16" y="697"/>
                      <a:pt x="26" y="697"/>
                    </a:cubicBezTo>
                    <a:cubicBezTo>
                      <a:pt x="28" y="697"/>
                      <a:pt x="29" y="696"/>
                      <a:pt x="30" y="695"/>
                    </a:cubicBezTo>
                    <a:cubicBezTo>
                      <a:pt x="277" y="541"/>
                      <a:pt x="545" y="335"/>
                      <a:pt x="607" y="36"/>
                    </a:cubicBezTo>
                    <a:cubicBezTo>
                      <a:pt x="607" y="16"/>
                      <a:pt x="589" y="0"/>
                      <a:pt x="574"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0"/>
              <p:cNvSpPr/>
              <p:nvPr/>
            </p:nvSpPr>
            <p:spPr>
              <a:xfrm>
                <a:off x="1279675" y="2114150"/>
                <a:ext cx="8250" cy="6250"/>
              </a:xfrm>
              <a:custGeom>
                <a:avLst/>
                <a:gdLst/>
                <a:ahLst/>
                <a:cxnLst/>
                <a:rect l="l" t="t" r="r" b="b"/>
                <a:pathLst>
                  <a:path w="330" h="250" extrusionOk="0">
                    <a:moveTo>
                      <a:pt x="21" y="1"/>
                    </a:moveTo>
                    <a:cubicBezTo>
                      <a:pt x="10" y="1"/>
                      <a:pt x="0" y="1"/>
                      <a:pt x="0" y="11"/>
                    </a:cubicBezTo>
                    <a:cubicBezTo>
                      <a:pt x="0" y="21"/>
                      <a:pt x="0" y="42"/>
                      <a:pt x="10" y="42"/>
                    </a:cubicBezTo>
                    <a:lnTo>
                      <a:pt x="21" y="52"/>
                    </a:lnTo>
                    <a:lnTo>
                      <a:pt x="31" y="62"/>
                    </a:lnTo>
                    <a:lnTo>
                      <a:pt x="41" y="72"/>
                    </a:lnTo>
                    <a:cubicBezTo>
                      <a:pt x="51" y="83"/>
                      <a:pt x="62" y="93"/>
                      <a:pt x="82" y="104"/>
                    </a:cubicBezTo>
                    <a:cubicBezTo>
                      <a:pt x="103" y="124"/>
                      <a:pt x="124" y="134"/>
                      <a:pt x="144" y="155"/>
                    </a:cubicBezTo>
                    <a:cubicBezTo>
                      <a:pt x="195" y="186"/>
                      <a:pt x="257" y="227"/>
                      <a:pt x="309" y="248"/>
                    </a:cubicBezTo>
                    <a:cubicBezTo>
                      <a:pt x="312" y="249"/>
                      <a:pt x="314" y="250"/>
                      <a:pt x="316" y="250"/>
                    </a:cubicBezTo>
                    <a:cubicBezTo>
                      <a:pt x="330" y="250"/>
                      <a:pt x="328" y="226"/>
                      <a:pt x="319" y="217"/>
                    </a:cubicBezTo>
                    <a:cubicBezTo>
                      <a:pt x="309" y="217"/>
                      <a:pt x="289" y="207"/>
                      <a:pt x="278" y="196"/>
                    </a:cubicBezTo>
                    <a:cubicBezTo>
                      <a:pt x="257" y="186"/>
                      <a:pt x="247" y="166"/>
                      <a:pt x="237" y="155"/>
                    </a:cubicBezTo>
                    <a:lnTo>
                      <a:pt x="144" y="93"/>
                    </a:lnTo>
                    <a:cubicBezTo>
                      <a:pt x="113" y="72"/>
                      <a:pt x="92" y="52"/>
                      <a:pt x="62" y="31"/>
                    </a:cubicBezTo>
                    <a:cubicBezTo>
                      <a:pt x="51" y="21"/>
                      <a:pt x="31" y="1"/>
                      <a:pt x="21"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0"/>
              <p:cNvSpPr/>
              <p:nvPr/>
            </p:nvSpPr>
            <p:spPr>
              <a:xfrm>
                <a:off x="929350" y="2245525"/>
                <a:ext cx="7475" cy="4500"/>
              </a:xfrm>
              <a:custGeom>
                <a:avLst/>
                <a:gdLst/>
                <a:ahLst/>
                <a:cxnLst/>
                <a:rect l="l" t="t" r="r" b="b"/>
                <a:pathLst>
                  <a:path w="299" h="180" extrusionOk="0">
                    <a:moveTo>
                      <a:pt x="21" y="1"/>
                    </a:moveTo>
                    <a:cubicBezTo>
                      <a:pt x="10" y="1"/>
                      <a:pt x="0" y="10"/>
                      <a:pt x="0" y="10"/>
                    </a:cubicBezTo>
                    <a:cubicBezTo>
                      <a:pt x="21" y="72"/>
                      <a:pt x="62" y="124"/>
                      <a:pt x="113" y="145"/>
                    </a:cubicBezTo>
                    <a:cubicBezTo>
                      <a:pt x="152" y="168"/>
                      <a:pt x="196" y="179"/>
                      <a:pt x="238" y="179"/>
                    </a:cubicBezTo>
                    <a:cubicBezTo>
                      <a:pt x="251" y="179"/>
                      <a:pt x="265" y="178"/>
                      <a:pt x="278" y="175"/>
                    </a:cubicBezTo>
                    <a:cubicBezTo>
                      <a:pt x="299" y="175"/>
                      <a:pt x="289" y="134"/>
                      <a:pt x="268" y="134"/>
                    </a:cubicBezTo>
                    <a:cubicBezTo>
                      <a:pt x="254" y="137"/>
                      <a:pt x="240" y="138"/>
                      <a:pt x="226" y="138"/>
                    </a:cubicBezTo>
                    <a:cubicBezTo>
                      <a:pt x="189" y="138"/>
                      <a:pt x="154" y="129"/>
                      <a:pt x="124" y="113"/>
                    </a:cubicBezTo>
                    <a:cubicBezTo>
                      <a:pt x="103" y="104"/>
                      <a:pt x="92" y="83"/>
                      <a:pt x="72" y="72"/>
                    </a:cubicBezTo>
                    <a:cubicBezTo>
                      <a:pt x="51" y="52"/>
                      <a:pt x="31" y="31"/>
                      <a:pt x="21"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0"/>
              <p:cNvSpPr/>
              <p:nvPr/>
            </p:nvSpPr>
            <p:spPr>
              <a:xfrm>
                <a:off x="1335025" y="2245525"/>
                <a:ext cx="7525" cy="5275"/>
              </a:xfrm>
              <a:custGeom>
                <a:avLst/>
                <a:gdLst/>
                <a:ahLst/>
                <a:cxnLst/>
                <a:rect l="l" t="t" r="r" b="b"/>
                <a:pathLst>
                  <a:path w="301" h="211" extrusionOk="0">
                    <a:moveTo>
                      <a:pt x="50" y="134"/>
                    </a:moveTo>
                    <a:lnTo>
                      <a:pt x="50" y="134"/>
                    </a:lnTo>
                    <a:cubicBezTo>
                      <a:pt x="43" y="139"/>
                      <a:pt x="36" y="144"/>
                      <a:pt x="29" y="149"/>
                    </a:cubicBezTo>
                    <a:lnTo>
                      <a:pt x="29" y="149"/>
                    </a:lnTo>
                    <a:cubicBezTo>
                      <a:pt x="34" y="141"/>
                      <a:pt x="42" y="135"/>
                      <a:pt x="50" y="134"/>
                    </a:cubicBezTo>
                    <a:close/>
                    <a:moveTo>
                      <a:pt x="289" y="1"/>
                    </a:moveTo>
                    <a:cubicBezTo>
                      <a:pt x="280" y="1"/>
                      <a:pt x="269" y="10"/>
                      <a:pt x="259" y="10"/>
                    </a:cubicBezTo>
                    <a:cubicBezTo>
                      <a:pt x="238" y="21"/>
                      <a:pt x="228" y="21"/>
                      <a:pt x="218" y="31"/>
                    </a:cubicBezTo>
                    <a:cubicBezTo>
                      <a:pt x="186" y="42"/>
                      <a:pt x="166" y="52"/>
                      <a:pt x="135" y="72"/>
                    </a:cubicBezTo>
                    <a:cubicBezTo>
                      <a:pt x="115" y="83"/>
                      <a:pt x="94" y="104"/>
                      <a:pt x="73" y="124"/>
                    </a:cubicBezTo>
                    <a:cubicBezTo>
                      <a:pt x="66" y="127"/>
                      <a:pt x="59" y="129"/>
                      <a:pt x="53" y="133"/>
                    </a:cubicBezTo>
                    <a:lnTo>
                      <a:pt x="53" y="133"/>
                    </a:lnTo>
                    <a:lnTo>
                      <a:pt x="53" y="124"/>
                    </a:lnTo>
                    <a:cubicBezTo>
                      <a:pt x="32" y="124"/>
                      <a:pt x="22" y="134"/>
                      <a:pt x="12" y="145"/>
                    </a:cubicBezTo>
                    <a:cubicBezTo>
                      <a:pt x="6" y="150"/>
                      <a:pt x="3" y="163"/>
                      <a:pt x="2" y="174"/>
                    </a:cubicBezTo>
                    <a:lnTo>
                      <a:pt x="2" y="174"/>
                    </a:lnTo>
                    <a:cubicBezTo>
                      <a:pt x="2" y="175"/>
                      <a:pt x="1" y="175"/>
                      <a:pt x="1" y="175"/>
                    </a:cubicBezTo>
                    <a:cubicBezTo>
                      <a:pt x="1" y="175"/>
                      <a:pt x="1" y="175"/>
                      <a:pt x="2" y="175"/>
                    </a:cubicBezTo>
                    <a:lnTo>
                      <a:pt x="2" y="175"/>
                    </a:lnTo>
                    <a:cubicBezTo>
                      <a:pt x="1" y="184"/>
                      <a:pt x="1" y="192"/>
                      <a:pt x="1" y="196"/>
                    </a:cubicBezTo>
                    <a:cubicBezTo>
                      <a:pt x="9" y="203"/>
                      <a:pt x="16" y="211"/>
                      <a:pt x="23" y="211"/>
                    </a:cubicBezTo>
                    <a:cubicBezTo>
                      <a:pt x="26" y="211"/>
                      <a:pt x="29" y="209"/>
                      <a:pt x="32" y="207"/>
                    </a:cubicBezTo>
                    <a:cubicBezTo>
                      <a:pt x="53" y="196"/>
                      <a:pt x="63" y="175"/>
                      <a:pt x="83" y="155"/>
                    </a:cubicBezTo>
                    <a:cubicBezTo>
                      <a:pt x="115" y="145"/>
                      <a:pt x="135" y="124"/>
                      <a:pt x="156" y="113"/>
                    </a:cubicBezTo>
                    <a:cubicBezTo>
                      <a:pt x="177" y="93"/>
                      <a:pt x="197" y="83"/>
                      <a:pt x="218" y="72"/>
                    </a:cubicBezTo>
                    <a:cubicBezTo>
                      <a:pt x="238" y="62"/>
                      <a:pt x="248" y="52"/>
                      <a:pt x="259" y="42"/>
                    </a:cubicBezTo>
                    <a:cubicBezTo>
                      <a:pt x="269" y="31"/>
                      <a:pt x="280" y="31"/>
                      <a:pt x="300" y="21"/>
                    </a:cubicBezTo>
                    <a:cubicBezTo>
                      <a:pt x="300" y="21"/>
                      <a:pt x="300" y="1"/>
                      <a:pt x="289"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0"/>
              <p:cNvSpPr/>
              <p:nvPr/>
            </p:nvSpPr>
            <p:spPr>
              <a:xfrm>
                <a:off x="1052000" y="2101775"/>
                <a:ext cx="83450" cy="34350"/>
              </a:xfrm>
              <a:custGeom>
                <a:avLst/>
                <a:gdLst/>
                <a:ahLst/>
                <a:cxnLst/>
                <a:rect l="l" t="t" r="r" b="b"/>
                <a:pathLst>
                  <a:path w="3338" h="1374" extrusionOk="0">
                    <a:moveTo>
                      <a:pt x="191" y="1"/>
                    </a:moveTo>
                    <a:cubicBezTo>
                      <a:pt x="1" y="1"/>
                      <a:pt x="486" y="449"/>
                      <a:pt x="576" y="547"/>
                    </a:cubicBezTo>
                    <a:cubicBezTo>
                      <a:pt x="782" y="753"/>
                      <a:pt x="1029" y="938"/>
                      <a:pt x="1297" y="1073"/>
                    </a:cubicBezTo>
                    <a:cubicBezTo>
                      <a:pt x="1687" y="1268"/>
                      <a:pt x="2135" y="1373"/>
                      <a:pt x="2586" y="1373"/>
                    </a:cubicBezTo>
                    <a:cubicBezTo>
                      <a:pt x="2706" y="1373"/>
                      <a:pt x="2826" y="1366"/>
                      <a:pt x="2946" y="1350"/>
                    </a:cubicBezTo>
                    <a:cubicBezTo>
                      <a:pt x="3028" y="1341"/>
                      <a:pt x="3110" y="1330"/>
                      <a:pt x="3172" y="1289"/>
                    </a:cubicBezTo>
                    <a:cubicBezTo>
                      <a:pt x="3337" y="1176"/>
                      <a:pt x="3265" y="918"/>
                      <a:pt x="3100" y="815"/>
                    </a:cubicBezTo>
                    <a:cubicBezTo>
                      <a:pt x="2935" y="702"/>
                      <a:pt x="2708" y="702"/>
                      <a:pt x="2502" y="681"/>
                    </a:cubicBezTo>
                    <a:cubicBezTo>
                      <a:pt x="2152" y="650"/>
                      <a:pt x="1801" y="588"/>
                      <a:pt x="1462" y="496"/>
                    </a:cubicBezTo>
                    <a:cubicBezTo>
                      <a:pt x="1142" y="403"/>
                      <a:pt x="802" y="248"/>
                      <a:pt x="514" y="114"/>
                    </a:cubicBezTo>
                    <a:cubicBezTo>
                      <a:pt x="343" y="33"/>
                      <a:pt x="243"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0"/>
              <p:cNvSpPr/>
              <p:nvPr/>
            </p:nvSpPr>
            <p:spPr>
              <a:xfrm>
                <a:off x="1180225" y="2077825"/>
                <a:ext cx="40975" cy="22175"/>
              </a:xfrm>
              <a:custGeom>
                <a:avLst/>
                <a:gdLst/>
                <a:ahLst/>
                <a:cxnLst/>
                <a:rect l="l" t="t" r="r" b="b"/>
                <a:pathLst>
                  <a:path w="1639" h="887" extrusionOk="0">
                    <a:moveTo>
                      <a:pt x="1639" y="0"/>
                    </a:moveTo>
                    <a:cubicBezTo>
                      <a:pt x="1515" y="0"/>
                      <a:pt x="1350" y="155"/>
                      <a:pt x="1247" y="217"/>
                    </a:cubicBezTo>
                    <a:cubicBezTo>
                      <a:pt x="1103" y="289"/>
                      <a:pt x="959" y="371"/>
                      <a:pt x="825" y="454"/>
                    </a:cubicBezTo>
                    <a:cubicBezTo>
                      <a:pt x="722" y="506"/>
                      <a:pt x="608" y="568"/>
                      <a:pt x="495" y="598"/>
                    </a:cubicBezTo>
                    <a:cubicBezTo>
                      <a:pt x="402" y="619"/>
                      <a:pt x="310" y="629"/>
                      <a:pt x="217" y="629"/>
                    </a:cubicBezTo>
                    <a:cubicBezTo>
                      <a:pt x="145" y="629"/>
                      <a:pt x="52" y="639"/>
                      <a:pt x="21" y="712"/>
                    </a:cubicBezTo>
                    <a:cubicBezTo>
                      <a:pt x="1" y="763"/>
                      <a:pt x="31" y="825"/>
                      <a:pt x="73" y="856"/>
                    </a:cubicBezTo>
                    <a:cubicBezTo>
                      <a:pt x="114" y="887"/>
                      <a:pt x="176" y="887"/>
                      <a:pt x="228" y="887"/>
                    </a:cubicBezTo>
                    <a:cubicBezTo>
                      <a:pt x="310" y="877"/>
                      <a:pt x="392" y="845"/>
                      <a:pt x="475" y="815"/>
                    </a:cubicBezTo>
                    <a:cubicBezTo>
                      <a:pt x="825" y="671"/>
                      <a:pt x="1165" y="465"/>
                      <a:pt x="1453" y="207"/>
                    </a:cubicBezTo>
                    <a:cubicBezTo>
                      <a:pt x="1515" y="155"/>
                      <a:pt x="1598" y="83"/>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0"/>
              <p:cNvSpPr/>
              <p:nvPr/>
            </p:nvSpPr>
            <p:spPr>
              <a:xfrm>
                <a:off x="1116950" y="2317175"/>
                <a:ext cx="32650" cy="14575"/>
              </a:xfrm>
              <a:custGeom>
                <a:avLst/>
                <a:gdLst/>
                <a:ahLst/>
                <a:cxnLst/>
                <a:rect l="l" t="t" r="r" b="b"/>
                <a:pathLst>
                  <a:path w="1306" h="583" extrusionOk="0">
                    <a:moveTo>
                      <a:pt x="29" y="0"/>
                    </a:moveTo>
                    <a:cubicBezTo>
                      <a:pt x="13" y="0"/>
                      <a:pt x="0" y="15"/>
                      <a:pt x="7" y="29"/>
                    </a:cubicBezTo>
                    <a:cubicBezTo>
                      <a:pt x="90" y="184"/>
                      <a:pt x="234" y="297"/>
                      <a:pt x="378" y="380"/>
                    </a:cubicBezTo>
                    <a:cubicBezTo>
                      <a:pt x="554" y="473"/>
                      <a:pt x="739" y="524"/>
                      <a:pt x="934" y="555"/>
                    </a:cubicBezTo>
                    <a:cubicBezTo>
                      <a:pt x="1021" y="563"/>
                      <a:pt x="1113" y="583"/>
                      <a:pt x="1202" y="583"/>
                    </a:cubicBezTo>
                    <a:cubicBezTo>
                      <a:pt x="1230" y="583"/>
                      <a:pt x="1258" y="581"/>
                      <a:pt x="1285" y="576"/>
                    </a:cubicBezTo>
                    <a:cubicBezTo>
                      <a:pt x="1305" y="576"/>
                      <a:pt x="1305" y="555"/>
                      <a:pt x="1295" y="555"/>
                    </a:cubicBezTo>
                    <a:cubicBezTo>
                      <a:pt x="1172" y="514"/>
                      <a:pt x="1037" y="514"/>
                      <a:pt x="904" y="494"/>
                    </a:cubicBezTo>
                    <a:cubicBezTo>
                      <a:pt x="780" y="473"/>
                      <a:pt x="667" y="442"/>
                      <a:pt x="554" y="400"/>
                    </a:cubicBezTo>
                    <a:cubicBezTo>
                      <a:pt x="451" y="359"/>
                      <a:pt x="357" y="308"/>
                      <a:pt x="275" y="246"/>
                    </a:cubicBezTo>
                    <a:cubicBezTo>
                      <a:pt x="183" y="184"/>
                      <a:pt x="110" y="102"/>
                      <a:pt x="48" y="9"/>
                    </a:cubicBezTo>
                    <a:cubicBezTo>
                      <a:pt x="42" y="3"/>
                      <a:pt x="35" y="0"/>
                      <a:pt x="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50"/>
            <p:cNvGrpSpPr/>
            <p:nvPr/>
          </p:nvGrpSpPr>
          <p:grpSpPr>
            <a:xfrm rot="10800000">
              <a:off x="2008543" y="3125936"/>
              <a:ext cx="53872" cy="233301"/>
              <a:chOff x="1471550" y="2212050"/>
              <a:chExt cx="27600" cy="119525"/>
            </a:xfrm>
          </p:grpSpPr>
          <p:sp>
            <p:nvSpPr>
              <p:cNvPr id="9992" name="Google Shape;9992;p50"/>
              <p:cNvSpPr/>
              <p:nvPr/>
            </p:nvSpPr>
            <p:spPr>
              <a:xfrm>
                <a:off x="1471550" y="2212050"/>
                <a:ext cx="27600" cy="119525"/>
              </a:xfrm>
              <a:custGeom>
                <a:avLst/>
                <a:gdLst/>
                <a:ahLst/>
                <a:cxnLst/>
                <a:rect l="l" t="t" r="r" b="b"/>
                <a:pathLst>
                  <a:path w="1104" h="4781" extrusionOk="0">
                    <a:moveTo>
                      <a:pt x="547" y="0"/>
                    </a:moveTo>
                    <a:cubicBezTo>
                      <a:pt x="248" y="0"/>
                      <a:pt x="1" y="257"/>
                      <a:pt x="1" y="566"/>
                    </a:cubicBezTo>
                    <a:lnTo>
                      <a:pt x="1" y="4214"/>
                    </a:lnTo>
                    <a:cubicBezTo>
                      <a:pt x="1" y="4534"/>
                      <a:pt x="248" y="4781"/>
                      <a:pt x="547" y="4781"/>
                    </a:cubicBezTo>
                    <a:cubicBezTo>
                      <a:pt x="856" y="4781"/>
                      <a:pt x="1104" y="4534"/>
                      <a:pt x="1104" y="4214"/>
                    </a:cubicBezTo>
                    <a:lnTo>
                      <a:pt x="1104" y="566"/>
                    </a:lnTo>
                    <a:cubicBezTo>
                      <a:pt x="1104" y="257"/>
                      <a:pt x="856"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0"/>
              <p:cNvSpPr/>
              <p:nvPr/>
            </p:nvSpPr>
            <p:spPr>
              <a:xfrm>
                <a:off x="1471550" y="2212050"/>
                <a:ext cx="16775" cy="119525"/>
              </a:xfrm>
              <a:custGeom>
                <a:avLst/>
                <a:gdLst/>
                <a:ahLst/>
                <a:cxnLst/>
                <a:rect l="l" t="t" r="r" b="b"/>
                <a:pathLst>
                  <a:path w="671" h="4781" extrusionOk="0">
                    <a:moveTo>
                      <a:pt x="547" y="0"/>
                    </a:moveTo>
                    <a:cubicBezTo>
                      <a:pt x="248" y="0"/>
                      <a:pt x="1" y="257"/>
                      <a:pt x="1" y="566"/>
                    </a:cubicBezTo>
                    <a:lnTo>
                      <a:pt x="1" y="4214"/>
                    </a:lnTo>
                    <a:cubicBezTo>
                      <a:pt x="1" y="4534"/>
                      <a:pt x="248" y="4781"/>
                      <a:pt x="547" y="4781"/>
                    </a:cubicBezTo>
                    <a:cubicBezTo>
                      <a:pt x="589" y="4781"/>
                      <a:pt x="630" y="4770"/>
                      <a:pt x="671" y="4770"/>
                    </a:cubicBezTo>
                    <a:cubicBezTo>
                      <a:pt x="424" y="4708"/>
                      <a:pt x="238" y="4482"/>
                      <a:pt x="238" y="4214"/>
                    </a:cubicBezTo>
                    <a:lnTo>
                      <a:pt x="238" y="566"/>
                    </a:lnTo>
                    <a:cubicBezTo>
                      <a:pt x="238" y="298"/>
                      <a:pt x="424" y="72"/>
                      <a:pt x="671" y="21"/>
                    </a:cubicBezTo>
                    <a:cubicBezTo>
                      <a:pt x="630" y="10"/>
                      <a:pt x="589" y="0"/>
                      <a:pt x="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4" name="Google Shape;9994;p50"/>
          <p:cNvGrpSpPr/>
          <p:nvPr/>
        </p:nvGrpSpPr>
        <p:grpSpPr>
          <a:xfrm>
            <a:off x="3734906" y="3148610"/>
            <a:ext cx="1011818" cy="1414979"/>
            <a:chOff x="5266904" y="2218043"/>
            <a:chExt cx="1086574" cy="1519359"/>
          </a:xfrm>
        </p:grpSpPr>
        <p:sp>
          <p:nvSpPr>
            <p:cNvPr id="9995" name="Google Shape;9995;p50"/>
            <p:cNvSpPr/>
            <p:nvPr/>
          </p:nvSpPr>
          <p:spPr>
            <a:xfrm>
              <a:off x="5864722" y="2878419"/>
              <a:ext cx="124238" cy="51140"/>
            </a:xfrm>
            <a:custGeom>
              <a:avLst/>
              <a:gdLst/>
              <a:ahLst/>
              <a:cxnLst/>
              <a:rect l="l" t="t" r="r" b="b"/>
              <a:pathLst>
                <a:path w="2546" h="1048" extrusionOk="0">
                  <a:moveTo>
                    <a:pt x="851" y="0"/>
                  </a:moveTo>
                  <a:cubicBezTo>
                    <a:pt x="824" y="0"/>
                    <a:pt x="797" y="2"/>
                    <a:pt x="773" y="4"/>
                  </a:cubicBezTo>
                  <a:cubicBezTo>
                    <a:pt x="526" y="25"/>
                    <a:pt x="299" y="169"/>
                    <a:pt x="104" y="323"/>
                  </a:cubicBezTo>
                  <a:cubicBezTo>
                    <a:pt x="83" y="334"/>
                    <a:pt x="73" y="344"/>
                    <a:pt x="63" y="364"/>
                  </a:cubicBezTo>
                  <a:cubicBezTo>
                    <a:pt x="63" y="385"/>
                    <a:pt x="83" y="437"/>
                    <a:pt x="104" y="437"/>
                  </a:cubicBezTo>
                  <a:cubicBezTo>
                    <a:pt x="110" y="440"/>
                    <a:pt x="117" y="441"/>
                    <a:pt x="124" y="441"/>
                  </a:cubicBezTo>
                  <a:cubicBezTo>
                    <a:pt x="141" y="441"/>
                    <a:pt x="161" y="434"/>
                    <a:pt x="176" y="426"/>
                  </a:cubicBezTo>
                  <a:cubicBezTo>
                    <a:pt x="299" y="396"/>
                    <a:pt x="413" y="313"/>
                    <a:pt x="526" y="272"/>
                  </a:cubicBezTo>
                  <a:cubicBezTo>
                    <a:pt x="578" y="252"/>
                    <a:pt x="655" y="220"/>
                    <a:pt x="723" y="220"/>
                  </a:cubicBezTo>
                  <a:cubicBezTo>
                    <a:pt x="762" y="220"/>
                    <a:pt x="798" y="231"/>
                    <a:pt x="825" y="261"/>
                  </a:cubicBezTo>
                  <a:cubicBezTo>
                    <a:pt x="567" y="344"/>
                    <a:pt x="310" y="457"/>
                    <a:pt x="83" y="612"/>
                  </a:cubicBezTo>
                  <a:cubicBezTo>
                    <a:pt x="42" y="632"/>
                    <a:pt x="1" y="664"/>
                    <a:pt x="11" y="705"/>
                  </a:cubicBezTo>
                  <a:cubicBezTo>
                    <a:pt x="11" y="746"/>
                    <a:pt x="63" y="776"/>
                    <a:pt x="104" y="776"/>
                  </a:cubicBezTo>
                  <a:cubicBezTo>
                    <a:pt x="145" y="776"/>
                    <a:pt x="186" y="746"/>
                    <a:pt x="217" y="725"/>
                  </a:cubicBezTo>
                  <a:cubicBezTo>
                    <a:pt x="248" y="707"/>
                    <a:pt x="280" y="689"/>
                    <a:pt x="313" y="672"/>
                  </a:cubicBezTo>
                  <a:lnTo>
                    <a:pt x="313" y="672"/>
                  </a:lnTo>
                  <a:cubicBezTo>
                    <a:pt x="312" y="672"/>
                    <a:pt x="311" y="673"/>
                    <a:pt x="310" y="673"/>
                  </a:cubicBezTo>
                  <a:cubicBezTo>
                    <a:pt x="269" y="705"/>
                    <a:pt x="227" y="725"/>
                    <a:pt x="196" y="767"/>
                  </a:cubicBezTo>
                  <a:cubicBezTo>
                    <a:pt x="176" y="808"/>
                    <a:pt x="166" y="859"/>
                    <a:pt x="196" y="900"/>
                  </a:cubicBezTo>
                  <a:cubicBezTo>
                    <a:pt x="213" y="934"/>
                    <a:pt x="259" y="954"/>
                    <a:pt x="304" y="954"/>
                  </a:cubicBezTo>
                  <a:cubicBezTo>
                    <a:pt x="313" y="954"/>
                    <a:pt x="322" y="954"/>
                    <a:pt x="331" y="952"/>
                  </a:cubicBezTo>
                  <a:cubicBezTo>
                    <a:pt x="372" y="941"/>
                    <a:pt x="423" y="911"/>
                    <a:pt x="464" y="890"/>
                  </a:cubicBezTo>
                  <a:cubicBezTo>
                    <a:pt x="619" y="797"/>
                    <a:pt x="805" y="746"/>
                    <a:pt x="990" y="735"/>
                  </a:cubicBezTo>
                  <a:lnTo>
                    <a:pt x="990" y="735"/>
                  </a:lnTo>
                  <a:cubicBezTo>
                    <a:pt x="866" y="767"/>
                    <a:pt x="743" y="808"/>
                    <a:pt x="619" y="838"/>
                  </a:cubicBezTo>
                  <a:cubicBezTo>
                    <a:pt x="557" y="859"/>
                    <a:pt x="495" y="879"/>
                    <a:pt x="495" y="941"/>
                  </a:cubicBezTo>
                  <a:cubicBezTo>
                    <a:pt x="485" y="983"/>
                    <a:pt x="526" y="1034"/>
                    <a:pt x="578" y="1044"/>
                  </a:cubicBezTo>
                  <a:cubicBezTo>
                    <a:pt x="588" y="1046"/>
                    <a:pt x="598" y="1047"/>
                    <a:pt x="608" y="1047"/>
                  </a:cubicBezTo>
                  <a:cubicBezTo>
                    <a:pt x="649" y="1047"/>
                    <a:pt x="691" y="1032"/>
                    <a:pt x="732" y="1024"/>
                  </a:cubicBezTo>
                  <a:cubicBezTo>
                    <a:pt x="856" y="983"/>
                    <a:pt x="979" y="962"/>
                    <a:pt x="1103" y="952"/>
                  </a:cubicBezTo>
                  <a:cubicBezTo>
                    <a:pt x="1172" y="948"/>
                    <a:pt x="1243" y="945"/>
                    <a:pt x="1313" y="945"/>
                  </a:cubicBezTo>
                  <a:cubicBezTo>
                    <a:pt x="1411" y="945"/>
                    <a:pt x="1508" y="950"/>
                    <a:pt x="1597" y="962"/>
                  </a:cubicBezTo>
                  <a:cubicBezTo>
                    <a:pt x="1693" y="972"/>
                    <a:pt x="1766" y="992"/>
                    <a:pt x="1835" y="992"/>
                  </a:cubicBezTo>
                  <a:cubicBezTo>
                    <a:pt x="1908" y="992"/>
                    <a:pt x="1977" y="970"/>
                    <a:pt x="2062" y="890"/>
                  </a:cubicBezTo>
                  <a:cubicBezTo>
                    <a:pt x="2195" y="767"/>
                    <a:pt x="2412" y="622"/>
                    <a:pt x="2545" y="488"/>
                  </a:cubicBezTo>
                  <a:lnTo>
                    <a:pt x="1938" y="190"/>
                  </a:lnTo>
                  <a:cubicBezTo>
                    <a:pt x="1673" y="152"/>
                    <a:pt x="1164" y="0"/>
                    <a:pt x="851"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6" name="Google Shape;9996;p50"/>
            <p:cNvGrpSpPr/>
            <p:nvPr/>
          </p:nvGrpSpPr>
          <p:grpSpPr>
            <a:xfrm>
              <a:off x="5266904" y="2218043"/>
              <a:ext cx="1086574" cy="1519359"/>
              <a:chOff x="2437525" y="2848350"/>
              <a:chExt cx="556675" cy="778400"/>
            </a:xfrm>
          </p:grpSpPr>
          <p:sp>
            <p:nvSpPr>
              <p:cNvPr id="9997" name="Google Shape;9997;p50"/>
              <p:cNvSpPr/>
              <p:nvPr/>
            </p:nvSpPr>
            <p:spPr>
              <a:xfrm>
                <a:off x="2461725" y="3560000"/>
                <a:ext cx="532475" cy="56975"/>
              </a:xfrm>
              <a:custGeom>
                <a:avLst/>
                <a:gdLst/>
                <a:ahLst/>
                <a:cxnLst/>
                <a:rect l="l" t="t" r="r" b="b"/>
                <a:pathLst>
                  <a:path w="21299" h="2279" extrusionOk="0">
                    <a:moveTo>
                      <a:pt x="10655" y="1"/>
                    </a:moveTo>
                    <a:cubicBezTo>
                      <a:pt x="4772" y="1"/>
                      <a:pt x="1" y="506"/>
                      <a:pt x="1" y="1134"/>
                    </a:cubicBezTo>
                    <a:cubicBezTo>
                      <a:pt x="1" y="1763"/>
                      <a:pt x="4772" y="2278"/>
                      <a:pt x="10655" y="2278"/>
                    </a:cubicBezTo>
                    <a:cubicBezTo>
                      <a:pt x="16528" y="2278"/>
                      <a:pt x="21299" y="1763"/>
                      <a:pt x="21299" y="1134"/>
                    </a:cubicBezTo>
                    <a:cubicBezTo>
                      <a:pt x="21299" y="506"/>
                      <a:pt x="16528" y="1"/>
                      <a:pt x="10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0"/>
              <p:cNvSpPr/>
              <p:nvPr/>
            </p:nvSpPr>
            <p:spPr>
              <a:xfrm>
                <a:off x="2437525" y="3469475"/>
                <a:ext cx="274100" cy="157275"/>
              </a:xfrm>
              <a:custGeom>
                <a:avLst/>
                <a:gdLst/>
                <a:ahLst/>
                <a:cxnLst/>
                <a:rect l="l" t="t" r="r" b="b"/>
                <a:pathLst>
                  <a:path w="10964" h="6291" extrusionOk="0">
                    <a:moveTo>
                      <a:pt x="4202" y="0"/>
                    </a:moveTo>
                    <a:cubicBezTo>
                      <a:pt x="1791" y="0"/>
                      <a:pt x="0" y="188"/>
                      <a:pt x="0" y="2777"/>
                    </a:cubicBezTo>
                    <a:cubicBezTo>
                      <a:pt x="0" y="5806"/>
                      <a:pt x="2514" y="6291"/>
                      <a:pt x="5544" y="6291"/>
                    </a:cubicBezTo>
                    <a:cubicBezTo>
                      <a:pt x="8563" y="6291"/>
                      <a:pt x="10963" y="5806"/>
                      <a:pt x="10963" y="2777"/>
                    </a:cubicBezTo>
                    <a:cubicBezTo>
                      <a:pt x="10963" y="188"/>
                      <a:pt x="9173" y="0"/>
                      <a:pt x="6762" y="0"/>
                    </a:cubicBezTo>
                    <a:cubicBezTo>
                      <a:pt x="6352" y="0"/>
                      <a:pt x="5923" y="6"/>
                      <a:pt x="5482" y="6"/>
                    </a:cubicBezTo>
                    <a:cubicBezTo>
                      <a:pt x="5041" y="6"/>
                      <a:pt x="4612" y="0"/>
                      <a:pt x="4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0"/>
              <p:cNvSpPr/>
              <p:nvPr/>
            </p:nvSpPr>
            <p:spPr>
              <a:xfrm>
                <a:off x="2662400" y="3084650"/>
                <a:ext cx="135250" cy="161825"/>
              </a:xfrm>
              <a:custGeom>
                <a:avLst/>
                <a:gdLst/>
                <a:ahLst/>
                <a:cxnLst/>
                <a:rect l="l" t="t" r="r" b="b"/>
                <a:pathLst>
                  <a:path w="5410" h="6473" extrusionOk="0">
                    <a:moveTo>
                      <a:pt x="1179" y="0"/>
                    </a:moveTo>
                    <a:cubicBezTo>
                      <a:pt x="952" y="0"/>
                      <a:pt x="717" y="45"/>
                      <a:pt x="505" y="108"/>
                    </a:cubicBezTo>
                    <a:cubicBezTo>
                      <a:pt x="331" y="170"/>
                      <a:pt x="155" y="252"/>
                      <a:pt x="63" y="417"/>
                    </a:cubicBezTo>
                    <a:cubicBezTo>
                      <a:pt x="11" y="509"/>
                      <a:pt x="1" y="612"/>
                      <a:pt x="1" y="715"/>
                    </a:cubicBezTo>
                    <a:cubicBezTo>
                      <a:pt x="11" y="829"/>
                      <a:pt x="125" y="994"/>
                      <a:pt x="166" y="1107"/>
                    </a:cubicBezTo>
                    <a:cubicBezTo>
                      <a:pt x="413" y="1756"/>
                      <a:pt x="578" y="2426"/>
                      <a:pt x="681" y="3117"/>
                    </a:cubicBezTo>
                    <a:cubicBezTo>
                      <a:pt x="743" y="3591"/>
                      <a:pt x="763" y="4106"/>
                      <a:pt x="537" y="4548"/>
                    </a:cubicBezTo>
                    <a:cubicBezTo>
                      <a:pt x="495" y="4631"/>
                      <a:pt x="351" y="4837"/>
                      <a:pt x="402" y="4951"/>
                    </a:cubicBezTo>
                    <a:cubicBezTo>
                      <a:pt x="805" y="5785"/>
                      <a:pt x="1670" y="6382"/>
                      <a:pt x="2597" y="6465"/>
                    </a:cubicBezTo>
                    <a:cubicBezTo>
                      <a:pt x="2664" y="6470"/>
                      <a:pt x="2731" y="6473"/>
                      <a:pt x="2797" y="6473"/>
                    </a:cubicBezTo>
                    <a:cubicBezTo>
                      <a:pt x="3255" y="6473"/>
                      <a:pt x="3707" y="6351"/>
                      <a:pt x="4112" y="6135"/>
                    </a:cubicBezTo>
                    <a:cubicBezTo>
                      <a:pt x="4359" y="6002"/>
                      <a:pt x="4782" y="6115"/>
                      <a:pt x="4967" y="5908"/>
                    </a:cubicBezTo>
                    <a:cubicBezTo>
                      <a:pt x="5256" y="5620"/>
                      <a:pt x="5410" y="5548"/>
                      <a:pt x="5204" y="5228"/>
                    </a:cubicBezTo>
                    <a:cubicBezTo>
                      <a:pt x="4905" y="4765"/>
                      <a:pt x="4318" y="3806"/>
                      <a:pt x="4143" y="3261"/>
                    </a:cubicBezTo>
                    <a:cubicBezTo>
                      <a:pt x="3896" y="2488"/>
                      <a:pt x="4235" y="1663"/>
                      <a:pt x="4544" y="912"/>
                    </a:cubicBezTo>
                    <a:cubicBezTo>
                      <a:pt x="4565" y="850"/>
                      <a:pt x="4576" y="798"/>
                      <a:pt x="4586" y="747"/>
                    </a:cubicBezTo>
                    <a:cubicBezTo>
                      <a:pt x="4617" y="633"/>
                      <a:pt x="3587" y="365"/>
                      <a:pt x="3483" y="335"/>
                    </a:cubicBezTo>
                    <a:cubicBezTo>
                      <a:pt x="3081" y="190"/>
                      <a:pt x="2648" y="97"/>
                      <a:pt x="2216" y="77"/>
                    </a:cubicBezTo>
                    <a:cubicBezTo>
                      <a:pt x="1938" y="56"/>
                      <a:pt x="1670" y="67"/>
                      <a:pt x="1391" y="15"/>
                    </a:cubicBezTo>
                    <a:cubicBezTo>
                      <a:pt x="1322" y="5"/>
                      <a:pt x="1251" y="0"/>
                      <a:pt x="1179"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0"/>
              <p:cNvSpPr/>
              <p:nvPr/>
            </p:nvSpPr>
            <p:spPr>
              <a:xfrm>
                <a:off x="2662400" y="3084650"/>
                <a:ext cx="115425" cy="41350"/>
              </a:xfrm>
              <a:custGeom>
                <a:avLst/>
                <a:gdLst/>
                <a:ahLst/>
                <a:cxnLst/>
                <a:rect l="l" t="t" r="r" b="b"/>
                <a:pathLst>
                  <a:path w="4617" h="1654" extrusionOk="0">
                    <a:moveTo>
                      <a:pt x="1179" y="0"/>
                    </a:moveTo>
                    <a:cubicBezTo>
                      <a:pt x="952" y="0"/>
                      <a:pt x="717" y="45"/>
                      <a:pt x="505" y="108"/>
                    </a:cubicBezTo>
                    <a:cubicBezTo>
                      <a:pt x="331" y="170"/>
                      <a:pt x="155" y="252"/>
                      <a:pt x="63" y="417"/>
                    </a:cubicBezTo>
                    <a:cubicBezTo>
                      <a:pt x="11" y="509"/>
                      <a:pt x="1" y="612"/>
                      <a:pt x="1" y="715"/>
                    </a:cubicBezTo>
                    <a:cubicBezTo>
                      <a:pt x="11" y="798"/>
                      <a:pt x="63" y="880"/>
                      <a:pt x="104" y="953"/>
                    </a:cubicBezTo>
                    <a:cubicBezTo>
                      <a:pt x="104" y="953"/>
                      <a:pt x="331" y="870"/>
                      <a:pt x="340" y="870"/>
                    </a:cubicBezTo>
                    <a:cubicBezTo>
                      <a:pt x="608" y="788"/>
                      <a:pt x="876" y="757"/>
                      <a:pt x="1144" y="757"/>
                    </a:cubicBezTo>
                    <a:cubicBezTo>
                      <a:pt x="1412" y="757"/>
                      <a:pt x="1680" y="788"/>
                      <a:pt x="1938" y="829"/>
                    </a:cubicBezTo>
                    <a:cubicBezTo>
                      <a:pt x="2474" y="921"/>
                      <a:pt x="2989" y="1076"/>
                      <a:pt x="3483" y="1283"/>
                    </a:cubicBezTo>
                    <a:cubicBezTo>
                      <a:pt x="3617" y="1334"/>
                      <a:pt x="3741" y="1386"/>
                      <a:pt x="3864" y="1447"/>
                    </a:cubicBezTo>
                    <a:cubicBezTo>
                      <a:pt x="3999" y="1498"/>
                      <a:pt x="4143" y="1571"/>
                      <a:pt x="4267" y="1653"/>
                    </a:cubicBezTo>
                    <a:cubicBezTo>
                      <a:pt x="4349" y="1395"/>
                      <a:pt x="4452" y="1148"/>
                      <a:pt x="4544" y="912"/>
                    </a:cubicBezTo>
                    <a:cubicBezTo>
                      <a:pt x="4565" y="850"/>
                      <a:pt x="4576" y="798"/>
                      <a:pt x="4586" y="747"/>
                    </a:cubicBezTo>
                    <a:cubicBezTo>
                      <a:pt x="4617" y="633"/>
                      <a:pt x="3587" y="365"/>
                      <a:pt x="3483" y="335"/>
                    </a:cubicBezTo>
                    <a:cubicBezTo>
                      <a:pt x="3081" y="190"/>
                      <a:pt x="2648" y="97"/>
                      <a:pt x="2216" y="77"/>
                    </a:cubicBezTo>
                    <a:cubicBezTo>
                      <a:pt x="1938" y="56"/>
                      <a:pt x="1670" y="67"/>
                      <a:pt x="1391" y="15"/>
                    </a:cubicBezTo>
                    <a:cubicBezTo>
                      <a:pt x="1322" y="5"/>
                      <a:pt x="1251"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0"/>
              <p:cNvSpPr/>
              <p:nvPr/>
            </p:nvSpPr>
            <p:spPr>
              <a:xfrm>
                <a:off x="2700525" y="3187950"/>
                <a:ext cx="6725" cy="8625"/>
              </a:xfrm>
              <a:custGeom>
                <a:avLst/>
                <a:gdLst/>
                <a:ahLst/>
                <a:cxnLst/>
                <a:rect l="l" t="t" r="r" b="b"/>
                <a:pathLst>
                  <a:path w="269" h="345" extrusionOk="0">
                    <a:moveTo>
                      <a:pt x="63" y="107"/>
                    </a:moveTo>
                    <a:cubicBezTo>
                      <a:pt x="63" y="107"/>
                      <a:pt x="69" y="121"/>
                      <a:pt x="72" y="121"/>
                    </a:cubicBezTo>
                    <a:cubicBezTo>
                      <a:pt x="72" y="121"/>
                      <a:pt x="73" y="120"/>
                      <a:pt x="73" y="118"/>
                    </a:cubicBezTo>
                    <a:lnTo>
                      <a:pt x="63" y="107"/>
                    </a:lnTo>
                    <a:close/>
                    <a:moveTo>
                      <a:pt x="80" y="125"/>
                    </a:moveTo>
                    <a:cubicBezTo>
                      <a:pt x="80" y="125"/>
                      <a:pt x="82" y="127"/>
                      <a:pt x="83" y="130"/>
                    </a:cubicBezTo>
                    <a:lnTo>
                      <a:pt x="83" y="130"/>
                    </a:lnTo>
                    <a:lnTo>
                      <a:pt x="83" y="128"/>
                    </a:lnTo>
                    <a:cubicBezTo>
                      <a:pt x="81" y="126"/>
                      <a:pt x="80" y="125"/>
                      <a:pt x="80" y="125"/>
                    </a:cubicBezTo>
                    <a:close/>
                    <a:moveTo>
                      <a:pt x="93" y="139"/>
                    </a:moveTo>
                    <a:cubicBezTo>
                      <a:pt x="93" y="140"/>
                      <a:pt x="93" y="141"/>
                      <a:pt x="93" y="142"/>
                    </a:cubicBezTo>
                    <a:lnTo>
                      <a:pt x="93" y="142"/>
                    </a:lnTo>
                    <a:cubicBezTo>
                      <a:pt x="90" y="140"/>
                      <a:pt x="89" y="139"/>
                      <a:pt x="93" y="139"/>
                    </a:cubicBezTo>
                    <a:close/>
                    <a:moveTo>
                      <a:pt x="79" y="0"/>
                    </a:moveTo>
                    <a:cubicBezTo>
                      <a:pt x="69" y="0"/>
                      <a:pt x="60" y="2"/>
                      <a:pt x="52" y="4"/>
                    </a:cubicBezTo>
                    <a:cubicBezTo>
                      <a:pt x="11" y="15"/>
                      <a:pt x="1" y="66"/>
                      <a:pt x="31" y="87"/>
                    </a:cubicBezTo>
                    <a:cubicBezTo>
                      <a:pt x="42" y="87"/>
                      <a:pt x="42" y="87"/>
                      <a:pt x="42" y="97"/>
                    </a:cubicBezTo>
                    <a:cubicBezTo>
                      <a:pt x="49" y="97"/>
                      <a:pt x="46" y="93"/>
                      <a:pt x="47" y="93"/>
                    </a:cubicBezTo>
                    <a:lnTo>
                      <a:pt x="47" y="93"/>
                    </a:lnTo>
                    <a:cubicBezTo>
                      <a:pt x="48" y="93"/>
                      <a:pt x="49" y="94"/>
                      <a:pt x="52" y="97"/>
                    </a:cubicBezTo>
                    <a:lnTo>
                      <a:pt x="63" y="107"/>
                    </a:lnTo>
                    <a:lnTo>
                      <a:pt x="83" y="128"/>
                    </a:lnTo>
                    <a:cubicBezTo>
                      <a:pt x="83" y="129"/>
                      <a:pt x="83" y="130"/>
                      <a:pt x="83" y="130"/>
                    </a:cubicBezTo>
                    <a:lnTo>
                      <a:pt x="83" y="130"/>
                    </a:lnTo>
                    <a:cubicBezTo>
                      <a:pt x="83" y="130"/>
                      <a:pt x="83" y="130"/>
                      <a:pt x="83" y="130"/>
                    </a:cubicBezTo>
                    <a:lnTo>
                      <a:pt x="83" y="130"/>
                    </a:lnTo>
                    <a:lnTo>
                      <a:pt x="83" y="139"/>
                    </a:lnTo>
                    <a:cubicBezTo>
                      <a:pt x="85" y="139"/>
                      <a:pt x="86" y="138"/>
                      <a:pt x="86" y="136"/>
                    </a:cubicBezTo>
                    <a:lnTo>
                      <a:pt x="86" y="136"/>
                    </a:lnTo>
                    <a:cubicBezTo>
                      <a:pt x="89" y="140"/>
                      <a:pt x="93" y="142"/>
                      <a:pt x="93" y="148"/>
                    </a:cubicBezTo>
                    <a:lnTo>
                      <a:pt x="104" y="148"/>
                    </a:lnTo>
                    <a:cubicBezTo>
                      <a:pt x="104" y="155"/>
                      <a:pt x="104" y="161"/>
                      <a:pt x="106" y="167"/>
                    </a:cubicBezTo>
                    <a:lnTo>
                      <a:pt x="106" y="167"/>
                    </a:lnTo>
                    <a:cubicBezTo>
                      <a:pt x="105" y="167"/>
                      <a:pt x="105" y="166"/>
                      <a:pt x="105" y="166"/>
                    </a:cubicBezTo>
                    <a:cubicBezTo>
                      <a:pt x="104" y="166"/>
                      <a:pt x="104" y="167"/>
                      <a:pt x="104" y="169"/>
                    </a:cubicBezTo>
                    <a:lnTo>
                      <a:pt x="107" y="169"/>
                    </a:lnTo>
                    <a:cubicBezTo>
                      <a:pt x="108" y="173"/>
                      <a:pt x="110" y="176"/>
                      <a:pt x="114" y="180"/>
                    </a:cubicBezTo>
                    <a:cubicBezTo>
                      <a:pt x="114" y="180"/>
                      <a:pt x="110" y="173"/>
                      <a:pt x="108" y="169"/>
                    </a:cubicBezTo>
                    <a:lnTo>
                      <a:pt x="114" y="169"/>
                    </a:lnTo>
                    <a:lnTo>
                      <a:pt x="114" y="180"/>
                    </a:lnTo>
                    <a:cubicBezTo>
                      <a:pt x="114" y="190"/>
                      <a:pt x="114" y="200"/>
                      <a:pt x="124" y="210"/>
                    </a:cubicBezTo>
                    <a:cubicBezTo>
                      <a:pt x="114" y="200"/>
                      <a:pt x="114" y="200"/>
                      <a:pt x="114" y="190"/>
                    </a:cubicBezTo>
                    <a:lnTo>
                      <a:pt x="114" y="231"/>
                    </a:lnTo>
                    <a:cubicBezTo>
                      <a:pt x="114" y="231"/>
                      <a:pt x="114" y="221"/>
                      <a:pt x="124" y="210"/>
                    </a:cubicBezTo>
                    <a:lnTo>
                      <a:pt x="124" y="210"/>
                    </a:lnTo>
                    <a:cubicBezTo>
                      <a:pt x="114" y="231"/>
                      <a:pt x="114" y="242"/>
                      <a:pt x="114" y="262"/>
                    </a:cubicBezTo>
                    <a:lnTo>
                      <a:pt x="114" y="242"/>
                    </a:lnTo>
                    <a:cubicBezTo>
                      <a:pt x="114" y="262"/>
                      <a:pt x="104" y="283"/>
                      <a:pt x="114" y="303"/>
                    </a:cubicBezTo>
                    <a:cubicBezTo>
                      <a:pt x="114" y="303"/>
                      <a:pt x="114" y="303"/>
                      <a:pt x="114" y="303"/>
                    </a:cubicBezTo>
                    <a:lnTo>
                      <a:pt x="114" y="303"/>
                    </a:lnTo>
                    <a:cubicBezTo>
                      <a:pt x="116" y="308"/>
                      <a:pt x="117" y="309"/>
                      <a:pt x="118" y="309"/>
                    </a:cubicBezTo>
                    <a:cubicBezTo>
                      <a:pt x="118" y="309"/>
                      <a:pt x="118" y="309"/>
                      <a:pt x="118" y="309"/>
                    </a:cubicBezTo>
                    <a:lnTo>
                      <a:pt x="118" y="309"/>
                    </a:lnTo>
                    <a:cubicBezTo>
                      <a:pt x="125" y="317"/>
                      <a:pt x="126" y="324"/>
                      <a:pt x="134" y="324"/>
                    </a:cubicBezTo>
                    <a:cubicBezTo>
                      <a:pt x="145" y="345"/>
                      <a:pt x="176" y="345"/>
                      <a:pt x="196" y="345"/>
                    </a:cubicBezTo>
                    <a:cubicBezTo>
                      <a:pt x="212" y="339"/>
                      <a:pt x="207" y="339"/>
                      <a:pt x="202" y="339"/>
                    </a:cubicBezTo>
                    <a:cubicBezTo>
                      <a:pt x="196" y="339"/>
                      <a:pt x="191" y="339"/>
                      <a:pt x="207" y="334"/>
                    </a:cubicBezTo>
                    <a:cubicBezTo>
                      <a:pt x="217" y="334"/>
                      <a:pt x="237" y="324"/>
                      <a:pt x="237" y="303"/>
                    </a:cubicBezTo>
                    <a:cubicBezTo>
                      <a:pt x="258" y="272"/>
                      <a:pt x="269" y="242"/>
                      <a:pt x="258" y="200"/>
                    </a:cubicBezTo>
                    <a:cubicBezTo>
                      <a:pt x="258" y="128"/>
                      <a:pt x="227" y="56"/>
                      <a:pt x="166" y="25"/>
                    </a:cubicBezTo>
                    <a:cubicBezTo>
                      <a:pt x="135" y="10"/>
                      <a:pt x="105" y="0"/>
                      <a:pt x="79"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0"/>
              <p:cNvSpPr/>
              <p:nvPr/>
            </p:nvSpPr>
            <p:spPr>
              <a:xfrm>
                <a:off x="2919725" y="3487825"/>
                <a:ext cx="55425" cy="98775"/>
              </a:xfrm>
              <a:custGeom>
                <a:avLst/>
                <a:gdLst/>
                <a:ahLst/>
                <a:cxnLst/>
                <a:rect l="l" t="t" r="r" b="b"/>
                <a:pathLst>
                  <a:path w="2217" h="3951" extrusionOk="0">
                    <a:moveTo>
                      <a:pt x="1277" y="1"/>
                    </a:moveTo>
                    <a:cubicBezTo>
                      <a:pt x="1225" y="1"/>
                      <a:pt x="1182" y="30"/>
                      <a:pt x="1145" y="85"/>
                    </a:cubicBezTo>
                    <a:cubicBezTo>
                      <a:pt x="1083" y="209"/>
                      <a:pt x="1011" y="312"/>
                      <a:pt x="907" y="394"/>
                    </a:cubicBezTo>
                    <a:cubicBezTo>
                      <a:pt x="712" y="549"/>
                      <a:pt x="454" y="632"/>
                      <a:pt x="330" y="838"/>
                    </a:cubicBezTo>
                    <a:cubicBezTo>
                      <a:pt x="259" y="971"/>
                      <a:pt x="248" y="1126"/>
                      <a:pt x="248" y="1280"/>
                    </a:cubicBezTo>
                    <a:cubicBezTo>
                      <a:pt x="259" y="1610"/>
                      <a:pt x="321" y="1940"/>
                      <a:pt x="362" y="2260"/>
                    </a:cubicBezTo>
                    <a:cubicBezTo>
                      <a:pt x="382" y="2372"/>
                      <a:pt x="403" y="2496"/>
                      <a:pt x="372" y="2610"/>
                    </a:cubicBezTo>
                    <a:cubicBezTo>
                      <a:pt x="341" y="2723"/>
                      <a:pt x="259" y="2816"/>
                      <a:pt x="197" y="2919"/>
                    </a:cubicBezTo>
                    <a:cubicBezTo>
                      <a:pt x="83" y="3104"/>
                      <a:pt x="21" y="3311"/>
                      <a:pt x="1" y="3527"/>
                    </a:cubicBezTo>
                    <a:lnTo>
                      <a:pt x="1" y="3547"/>
                    </a:lnTo>
                    <a:cubicBezTo>
                      <a:pt x="1" y="3661"/>
                      <a:pt x="21" y="3785"/>
                      <a:pt x="104" y="3836"/>
                    </a:cubicBezTo>
                    <a:cubicBezTo>
                      <a:pt x="176" y="3877"/>
                      <a:pt x="279" y="3867"/>
                      <a:pt x="362" y="3877"/>
                    </a:cubicBezTo>
                    <a:cubicBezTo>
                      <a:pt x="609" y="3888"/>
                      <a:pt x="877" y="3929"/>
                      <a:pt x="1134" y="3939"/>
                    </a:cubicBezTo>
                    <a:cubicBezTo>
                      <a:pt x="1213" y="3943"/>
                      <a:pt x="1306" y="3951"/>
                      <a:pt x="1401" y="3951"/>
                    </a:cubicBezTo>
                    <a:cubicBezTo>
                      <a:pt x="1565" y="3951"/>
                      <a:pt x="1734" y="3926"/>
                      <a:pt x="1846" y="3815"/>
                    </a:cubicBezTo>
                    <a:cubicBezTo>
                      <a:pt x="2052" y="3630"/>
                      <a:pt x="2052" y="3311"/>
                      <a:pt x="2082" y="3053"/>
                    </a:cubicBezTo>
                    <a:cubicBezTo>
                      <a:pt x="2123" y="2682"/>
                      <a:pt x="2165" y="2311"/>
                      <a:pt x="2185" y="1940"/>
                    </a:cubicBezTo>
                    <a:cubicBezTo>
                      <a:pt x="2206" y="1692"/>
                      <a:pt x="2216" y="1435"/>
                      <a:pt x="2196" y="1188"/>
                    </a:cubicBezTo>
                    <a:cubicBezTo>
                      <a:pt x="2175" y="1074"/>
                      <a:pt x="2165" y="951"/>
                      <a:pt x="2113" y="848"/>
                    </a:cubicBezTo>
                    <a:cubicBezTo>
                      <a:pt x="2061" y="745"/>
                      <a:pt x="1969" y="673"/>
                      <a:pt x="1887" y="600"/>
                    </a:cubicBezTo>
                    <a:cubicBezTo>
                      <a:pt x="1752" y="477"/>
                      <a:pt x="1649" y="332"/>
                      <a:pt x="1536" y="188"/>
                    </a:cubicBezTo>
                    <a:cubicBezTo>
                      <a:pt x="1495" y="137"/>
                      <a:pt x="1454" y="85"/>
                      <a:pt x="1392" y="44"/>
                    </a:cubicBezTo>
                    <a:cubicBezTo>
                      <a:pt x="1350" y="15"/>
                      <a:pt x="1312" y="1"/>
                      <a:pt x="12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0"/>
              <p:cNvSpPr/>
              <p:nvPr/>
            </p:nvSpPr>
            <p:spPr>
              <a:xfrm>
                <a:off x="2931575" y="3487875"/>
                <a:ext cx="33525" cy="29425"/>
              </a:xfrm>
              <a:custGeom>
                <a:avLst/>
                <a:gdLst/>
                <a:ahLst/>
                <a:cxnLst/>
                <a:rect l="l" t="t" r="r" b="b"/>
                <a:pathLst>
                  <a:path w="1341" h="1177" extrusionOk="0">
                    <a:moveTo>
                      <a:pt x="804" y="1"/>
                    </a:moveTo>
                    <a:cubicBezTo>
                      <a:pt x="753" y="1"/>
                      <a:pt x="712" y="21"/>
                      <a:pt x="671" y="83"/>
                    </a:cubicBezTo>
                    <a:cubicBezTo>
                      <a:pt x="609" y="207"/>
                      <a:pt x="537" y="310"/>
                      <a:pt x="433" y="392"/>
                    </a:cubicBezTo>
                    <a:cubicBezTo>
                      <a:pt x="321" y="485"/>
                      <a:pt x="176" y="547"/>
                      <a:pt x="53" y="639"/>
                    </a:cubicBezTo>
                    <a:cubicBezTo>
                      <a:pt x="1" y="743"/>
                      <a:pt x="53" y="887"/>
                      <a:pt x="124" y="969"/>
                    </a:cubicBezTo>
                    <a:cubicBezTo>
                      <a:pt x="238" y="1083"/>
                      <a:pt x="403" y="1062"/>
                      <a:pt x="547" y="1072"/>
                    </a:cubicBezTo>
                    <a:cubicBezTo>
                      <a:pt x="630" y="1072"/>
                      <a:pt x="691" y="1072"/>
                      <a:pt x="763" y="1093"/>
                    </a:cubicBezTo>
                    <a:cubicBezTo>
                      <a:pt x="825" y="1113"/>
                      <a:pt x="877" y="1155"/>
                      <a:pt x="939" y="1165"/>
                    </a:cubicBezTo>
                    <a:cubicBezTo>
                      <a:pt x="980" y="1173"/>
                      <a:pt x="1017" y="1177"/>
                      <a:pt x="1049" y="1177"/>
                    </a:cubicBezTo>
                    <a:cubicBezTo>
                      <a:pt x="1228" y="1177"/>
                      <a:pt x="1285" y="1064"/>
                      <a:pt x="1320" y="907"/>
                    </a:cubicBezTo>
                    <a:cubicBezTo>
                      <a:pt x="1340" y="774"/>
                      <a:pt x="1320" y="650"/>
                      <a:pt x="1248" y="536"/>
                    </a:cubicBezTo>
                    <a:cubicBezTo>
                      <a:pt x="1124" y="320"/>
                      <a:pt x="928" y="186"/>
                      <a:pt x="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0"/>
              <p:cNvSpPr/>
              <p:nvPr/>
            </p:nvSpPr>
            <p:spPr>
              <a:xfrm>
                <a:off x="2919725" y="3505675"/>
                <a:ext cx="55425" cy="80925"/>
              </a:xfrm>
              <a:custGeom>
                <a:avLst/>
                <a:gdLst/>
                <a:ahLst/>
                <a:cxnLst/>
                <a:rect l="l" t="t" r="r" b="b"/>
                <a:pathLst>
                  <a:path w="2217" h="3237" extrusionOk="0">
                    <a:moveTo>
                      <a:pt x="2010" y="0"/>
                    </a:moveTo>
                    <a:lnTo>
                      <a:pt x="2010" y="0"/>
                    </a:lnTo>
                    <a:cubicBezTo>
                      <a:pt x="2031" y="72"/>
                      <a:pt x="2041" y="165"/>
                      <a:pt x="2052" y="247"/>
                    </a:cubicBezTo>
                    <a:cubicBezTo>
                      <a:pt x="2072" y="495"/>
                      <a:pt x="2061" y="752"/>
                      <a:pt x="2041" y="999"/>
                    </a:cubicBezTo>
                    <a:cubicBezTo>
                      <a:pt x="2020" y="1370"/>
                      <a:pt x="1979" y="1741"/>
                      <a:pt x="1938" y="2112"/>
                    </a:cubicBezTo>
                    <a:cubicBezTo>
                      <a:pt x="1907" y="2370"/>
                      <a:pt x="1907" y="2689"/>
                      <a:pt x="1701" y="2874"/>
                    </a:cubicBezTo>
                    <a:cubicBezTo>
                      <a:pt x="1590" y="2986"/>
                      <a:pt x="1425" y="3010"/>
                      <a:pt x="1261" y="3010"/>
                    </a:cubicBezTo>
                    <a:cubicBezTo>
                      <a:pt x="1167" y="3010"/>
                      <a:pt x="1073" y="3002"/>
                      <a:pt x="990" y="2998"/>
                    </a:cubicBezTo>
                    <a:cubicBezTo>
                      <a:pt x="733" y="2988"/>
                      <a:pt x="465" y="2947"/>
                      <a:pt x="218" y="2936"/>
                    </a:cubicBezTo>
                    <a:cubicBezTo>
                      <a:pt x="145" y="2926"/>
                      <a:pt x="73" y="2936"/>
                      <a:pt x="1" y="2916"/>
                    </a:cubicBezTo>
                    <a:lnTo>
                      <a:pt x="1" y="2916"/>
                    </a:lnTo>
                    <a:cubicBezTo>
                      <a:pt x="11" y="2998"/>
                      <a:pt x="42" y="3080"/>
                      <a:pt x="104" y="3122"/>
                    </a:cubicBezTo>
                    <a:cubicBezTo>
                      <a:pt x="176" y="3163"/>
                      <a:pt x="279" y="3153"/>
                      <a:pt x="362" y="3163"/>
                    </a:cubicBezTo>
                    <a:cubicBezTo>
                      <a:pt x="609" y="3174"/>
                      <a:pt x="877" y="3215"/>
                      <a:pt x="1134" y="3225"/>
                    </a:cubicBezTo>
                    <a:cubicBezTo>
                      <a:pt x="1213" y="3229"/>
                      <a:pt x="1306" y="3237"/>
                      <a:pt x="1401" y="3237"/>
                    </a:cubicBezTo>
                    <a:cubicBezTo>
                      <a:pt x="1565" y="3237"/>
                      <a:pt x="1734" y="3212"/>
                      <a:pt x="1846" y="3101"/>
                    </a:cubicBezTo>
                    <a:cubicBezTo>
                      <a:pt x="2052" y="2916"/>
                      <a:pt x="2052" y="2597"/>
                      <a:pt x="2082" y="2339"/>
                    </a:cubicBezTo>
                    <a:cubicBezTo>
                      <a:pt x="2123" y="1968"/>
                      <a:pt x="2165" y="1597"/>
                      <a:pt x="2185" y="1226"/>
                    </a:cubicBezTo>
                    <a:cubicBezTo>
                      <a:pt x="2206" y="978"/>
                      <a:pt x="2216" y="721"/>
                      <a:pt x="2196" y="474"/>
                    </a:cubicBezTo>
                    <a:cubicBezTo>
                      <a:pt x="2175" y="360"/>
                      <a:pt x="2165" y="237"/>
                      <a:pt x="2113" y="134"/>
                    </a:cubicBezTo>
                    <a:cubicBezTo>
                      <a:pt x="2082" y="82"/>
                      <a:pt x="2052" y="41"/>
                      <a:pt x="2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0"/>
              <p:cNvSpPr/>
              <p:nvPr/>
            </p:nvSpPr>
            <p:spPr>
              <a:xfrm>
                <a:off x="2878525" y="3423050"/>
                <a:ext cx="77800" cy="94500"/>
              </a:xfrm>
              <a:custGeom>
                <a:avLst/>
                <a:gdLst/>
                <a:ahLst/>
                <a:cxnLst/>
                <a:rect l="l" t="t" r="r" b="b"/>
                <a:pathLst>
                  <a:path w="3112" h="3780" extrusionOk="0">
                    <a:moveTo>
                      <a:pt x="798" y="1"/>
                    </a:moveTo>
                    <a:cubicBezTo>
                      <a:pt x="658" y="1"/>
                      <a:pt x="518" y="68"/>
                      <a:pt x="423" y="173"/>
                    </a:cubicBezTo>
                    <a:cubicBezTo>
                      <a:pt x="309" y="296"/>
                      <a:pt x="238" y="450"/>
                      <a:pt x="196" y="615"/>
                    </a:cubicBezTo>
                    <a:cubicBezTo>
                      <a:pt x="103" y="924"/>
                      <a:pt x="0" y="1501"/>
                      <a:pt x="279" y="1739"/>
                    </a:cubicBezTo>
                    <a:cubicBezTo>
                      <a:pt x="567" y="1986"/>
                      <a:pt x="1701" y="3058"/>
                      <a:pt x="1989" y="3294"/>
                    </a:cubicBezTo>
                    <a:cubicBezTo>
                      <a:pt x="2051" y="3356"/>
                      <a:pt x="2143" y="3408"/>
                      <a:pt x="2195" y="3470"/>
                    </a:cubicBezTo>
                    <a:cubicBezTo>
                      <a:pt x="2216" y="3500"/>
                      <a:pt x="2226" y="3521"/>
                      <a:pt x="2246" y="3552"/>
                    </a:cubicBezTo>
                    <a:cubicBezTo>
                      <a:pt x="2257" y="3573"/>
                      <a:pt x="2278" y="3594"/>
                      <a:pt x="2298" y="3614"/>
                    </a:cubicBezTo>
                    <a:cubicBezTo>
                      <a:pt x="2391" y="3706"/>
                      <a:pt x="2535" y="3779"/>
                      <a:pt x="2669" y="3779"/>
                    </a:cubicBezTo>
                    <a:cubicBezTo>
                      <a:pt x="2676" y="3779"/>
                      <a:pt x="2682" y="3780"/>
                      <a:pt x="2689" y="3780"/>
                    </a:cubicBezTo>
                    <a:cubicBezTo>
                      <a:pt x="2868" y="3780"/>
                      <a:pt x="3052" y="3649"/>
                      <a:pt x="3091" y="3480"/>
                    </a:cubicBezTo>
                    <a:cubicBezTo>
                      <a:pt x="3112" y="3336"/>
                      <a:pt x="3050" y="3191"/>
                      <a:pt x="2988" y="3058"/>
                    </a:cubicBezTo>
                    <a:cubicBezTo>
                      <a:pt x="2731" y="2522"/>
                      <a:pt x="1608" y="1141"/>
                      <a:pt x="1392" y="574"/>
                    </a:cubicBezTo>
                    <a:cubicBezTo>
                      <a:pt x="1340" y="450"/>
                      <a:pt x="1289" y="327"/>
                      <a:pt x="1206" y="224"/>
                    </a:cubicBezTo>
                    <a:cubicBezTo>
                      <a:pt x="1124" y="121"/>
                      <a:pt x="1010" y="28"/>
                      <a:pt x="876" y="8"/>
                    </a:cubicBezTo>
                    <a:cubicBezTo>
                      <a:pt x="851" y="3"/>
                      <a:pt x="824" y="1"/>
                      <a:pt x="798"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0"/>
              <p:cNvSpPr/>
              <p:nvPr/>
            </p:nvSpPr>
            <p:spPr>
              <a:xfrm>
                <a:off x="2876975" y="3421750"/>
                <a:ext cx="35575" cy="50975"/>
              </a:xfrm>
              <a:custGeom>
                <a:avLst/>
                <a:gdLst/>
                <a:ahLst/>
                <a:cxnLst/>
                <a:rect l="l" t="t" r="r" b="b"/>
                <a:pathLst>
                  <a:path w="1423" h="2039" extrusionOk="0">
                    <a:moveTo>
                      <a:pt x="868" y="1"/>
                    </a:moveTo>
                    <a:cubicBezTo>
                      <a:pt x="718" y="1"/>
                      <a:pt x="566" y="71"/>
                      <a:pt x="444" y="193"/>
                    </a:cubicBezTo>
                    <a:cubicBezTo>
                      <a:pt x="341" y="307"/>
                      <a:pt x="268" y="451"/>
                      <a:pt x="206" y="657"/>
                    </a:cubicBezTo>
                    <a:cubicBezTo>
                      <a:pt x="135" y="915"/>
                      <a:pt x="0" y="1564"/>
                      <a:pt x="309" y="1832"/>
                    </a:cubicBezTo>
                    <a:cubicBezTo>
                      <a:pt x="361" y="1883"/>
                      <a:pt x="423" y="1924"/>
                      <a:pt x="485" y="1976"/>
                    </a:cubicBezTo>
                    <a:lnTo>
                      <a:pt x="547" y="2027"/>
                    </a:lnTo>
                    <a:cubicBezTo>
                      <a:pt x="557" y="2038"/>
                      <a:pt x="567" y="2038"/>
                      <a:pt x="577" y="2038"/>
                    </a:cubicBezTo>
                    <a:lnTo>
                      <a:pt x="598" y="2038"/>
                    </a:lnTo>
                    <a:cubicBezTo>
                      <a:pt x="1186" y="1791"/>
                      <a:pt x="1422" y="1038"/>
                      <a:pt x="1392" y="399"/>
                    </a:cubicBezTo>
                    <a:lnTo>
                      <a:pt x="1392" y="379"/>
                    </a:lnTo>
                    <a:cubicBezTo>
                      <a:pt x="1360" y="328"/>
                      <a:pt x="1330" y="287"/>
                      <a:pt x="1309" y="245"/>
                    </a:cubicBezTo>
                    <a:cubicBezTo>
                      <a:pt x="1206" y="111"/>
                      <a:pt x="1083" y="29"/>
                      <a:pt x="948" y="8"/>
                    </a:cubicBezTo>
                    <a:cubicBezTo>
                      <a:pt x="922" y="3"/>
                      <a:pt x="895" y="1"/>
                      <a:pt x="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0"/>
              <p:cNvSpPr/>
              <p:nvPr/>
            </p:nvSpPr>
            <p:spPr>
              <a:xfrm>
                <a:off x="2931850" y="3529375"/>
                <a:ext cx="25775" cy="4900"/>
              </a:xfrm>
              <a:custGeom>
                <a:avLst/>
                <a:gdLst/>
                <a:ahLst/>
                <a:cxnLst/>
                <a:rect l="l" t="t" r="r" b="b"/>
                <a:pathLst>
                  <a:path w="1031" h="196" extrusionOk="0">
                    <a:moveTo>
                      <a:pt x="536" y="1"/>
                    </a:moveTo>
                    <a:cubicBezTo>
                      <a:pt x="377" y="1"/>
                      <a:pt x="217" y="19"/>
                      <a:pt x="62" y="51"/>
                    </a:cubicBezTo>
                    <a:cubicBezTo>
                      <a:pt x="31" y="62"/>
                      <a:pt x="0" y="103"/>
                      <a:pt x="10" y="133"/>
                    </a:cubicBezTo>
                    <a:cubicBezTo>
                      <a:pt x="21" y="175"/>
                      <a:pt x="52" y="195"/>
                      <a:pt x="83" y="195"/>
                    </a:cubicBezTo>
                    <a:lnTo>
                      <a:pt x="93" y="195"/>
                    </a:lnTo>
                    <a:cubicBezTo>
                      <a:pt x="237" y="158"/>
                      <a:pt x="387" y="140"/>
                      <a:pt x="535" y="140"/>
                    </a:cubicBezTo>
                    <a:cubicBezTo>
                      <a:pt x="673" y="140"/>
                      <a:pt x="809" y="156"/>
                      <a:pt x="938" y="185"/>
                    </a:cubicBezTo>
                    <a:cubicBezTo>
                      <a:pt x="945" y="187"/>
                      <a:pt x="951" y="188"/>
                      <a:pt x="958" y="188"/>
                    </a:cubicBezTo>
                    <a:cubicBezTo>
                      <a:pt x="992" y="188"/>
                      <a:pt x="1022" y="168"/>
                      <a:pt x="1031" y="133"/>
                    </a:cubicBezTo>
                    <a:cubicBezTo>
                      <a:pt x="1031" y="92"/>
                      <a:pt x="1010" y="51"/>
                      <a:pt x="969" y="51"/>
                    </a:cubicBezTo>
                    <a:cubicBezTo>
                      <a:pt x="830" y="17"/>
                      <a:pt x="684"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0"/>
              <p:cNvSpPr/>
              <p:nvPr/>
            </p:nvSpPr>
            <p:spPr>
              <a:xfrm>
                <a:off x="2931075" y="3539475"/>
                <a:ext cx="26550" cy="5375"/>
              </a:xfrm>
              <a:custGeom>
                <a:avLst/>
                <a:gdLst/>
                <a:ahLst/>
                <a:cxnLst/>
                <a:rect l="l" t="t" r="r" b="b"/>
                <a:pathLst>
                  <a:path w="1062" h="215" extrusionOk="0">
                    <a:moveTo>
                      <a:pt x="531" y="0"/>
                    </a:moveTo>
                    <a:cubicBezTo>
                      <a:pt x="371" y="0"/>
                      <a:pt x="212" y="23"/>
                      <a:pt x="62" y="70"/>
                    </a:cubicBezTo>
                    <a:cubicBezTo>
                      <a:pt x="21" y="80"/>
                      <a:pt x="0" y="121"/>
                      <a:pt x="11" y="162"/>
                    </a:cubicBezTo>
                    <a:cubicBezTo>
                      <a:pt x="21" y="194"/>
                      <a:pt x="52" y="214"/>
                      <a:pt x="83" y="214"/>
                    </a:cubicBezTo>
                    <a:cubicBezTo>
                      <a:pt x="93" y="214"/>
                      <a:pt x="93" y="214"/>
                      <a:pt x="103" y="203"/>
                    </a:cubicBezTo>
                    <a:cubicBezTo>
                      <a:pt x="247" y="166"/>
                      <a:pt x="397" y="146"/>
                      <a:pt x="546" y="146"/>
                    </a:cubicBezTo>
                    <a:cubicBezTo>
                      <a:pt x="685" y="146"/>
                      <a:pt x="824" y="164"/>
                      <a:pt x="959" y="203"/>
                    </a:cubicBezTo>
                    <a:cubicBezTo>
                      <a:pt x="966" y="205"/>
                      <a:pt x="973" y="206"/>
                      <a:pt x="980" y="206"/>
                    </a:cubicBezTo>
                    <a:cubicBezTo>
                      <a:pt x="1014" y="206"/>
                      <a:pt x="1043" y="186"/>
                      <a:pt x="1051" y="152"/>
                    </a:cubicBezTo>
                    <a:cubicBezTo>
                      <a:pt x="1062" y="121"/>
                      <a:pt x="1041" y="80"/>
                      <a:pt x="1000" y="70"/>
                    </a:cubicBezTo>
                    <a:cubicBezTo>
                      <a:pt x="850" y="23"/>
                      <a:pt x="691" y="0"/>
                      <a:pt x="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0"/>
              <p:cNvSpPr/>
              <p:nvPr/>
            </p:nvSpPr>
            <p:spPr>
              <a:xfrm>
                <a:off x="2930550" y="3549175"/>
                <a:ext cx="26825" cy="5975"/>
              </a:xfrm>
              <a:custGeom>
                <a:avLst/>
                <a:gdLst/>
                <a:ahLst/>
                <a:cxnLst/>
                <a:rect l="l" t="t" r="r" b="b"/>
                <a:pathLst>
                  <a:path w="1073" h="239" extrusionOk="0">
                    <a:moveTo>
                      <a:pt x="432" y="0"/>
                    </a:moveTo>
                    <a:cubicBezTo>
                      <a:pt x="307" y="0"/>
                      <a:pt x="182" y="14"/>
                      <a:pt x="62" y="42"/>
                    </a:cubicBezTo>
                    <a:cubicBezTo>
                      <a:pt x="21" y="53"/>
                      <a:pt x="1" y="94"/>
                      <a:pt x="11" y="125"/>
                    </a:cubicBezTo>
                    <a:cubicBezTo>
                      <a:pt x="21" y="166"/>
                      <a:pt x="52" y="186"/>
                      <a:pt x="94" y="186"/>
                    </a:cubicBezTo>
                    <a:cubicBezTo>
                      <a:pt x="208" y="158"/>
                      <a:pt x="326" y="144"/>
                      <a:pt x="444" y="144"/>
                    </a:cubicBezTo>
                    <a:cubicBezTo>
                      <a:pt x="623" y="144"/>
                      <a:pt x="802" y="176"/>
                      <a:pt x="969" y="238"/>
                    </a:cubicBezTo>
                    <a:lnTo>
                      <a:pt x="990" y="238"/>
                    </a:lnTo>
                    <a:cubicBezTo>
                      <a:pt x="1021" y="238"/>
                      <a:pt x="1051" y="218"/>
                      <a:pt x="1062" y="186"/>
                    </a:cubicBezTo>
                    <a:cubicBezTo>
                      <a:pt x="1072" y="156"/>
                      <a:pt x="1051" y="115"/>
                      <a:pt x="1010" y="104"/>
                    </a:cubicBezTo>
                    <a:cubicBezTo>
                      <a:pt x="828" y="35"/>
                      <a:pt x="630"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0"/>
              <p:cNvSpPr/>
              <p:nvPr/>
            </p:nvSpPr>
            <p:spPr>
              <a:xfrm>
                <a:off x="2573800" y="3293375"/>
                <a:ext cx="53850" cy="153900"/>
              </a:xfrm>
              <a:custGeom>
                <a:avLst/>
                <a:gdLst/>
                <a:ahLst/>
                <a:cxnLst/>
                <a:rect l="l" t="t" r="r" b="b"/>
                <a:pathLst>
                  <a:path w="2154" h="6156" extrusionOk="0">
                    <a:moveTo>
                      <a:pt x="1028" y="0"/>
                    </a:moveTo>
                    <a:cubicBezTo>
                      <a:pt x="881" y="0"/>
                      <a:pt x="736" y="21"/>
                      <a:pt x="598" y="64"/>
                    </a:cubicBezTo>
                    <a:cubicBezTo>
                      <a:pt x="402" y="135"/>
                      <a:pt x="186" y="238"/>
                      <a:pt x="83" y="444"/>
                    </a:cubicBezTo>
                    <a:cubicBezTo>
                      <a:pt x="21" y="579"/>
                      <a:pt x="0" y="733"/>
                      <a:pt x="0" y="888"/>
                    </a:cubicBezTo>
                    <a:lnTo>
                      <a:pt x="0" y="1001"/>
                    </a:lnTo>
                    <a:cubicBezTo>
                      <a:pt x="21" y="1238"/>
                      <a:pt x="310" y="5617"/>
                      <a:pt x="361" y="5761"/>
                    </a:cubicBezTo>
                    <a:cubicBezTo>
                      <a:pt x="433" y="5926"/>
                      <a:pt x="567" y="6070"/>
                      <a:pt x="742" y="6122"/>
                    </a:cubicBezTo>
                    <a:cubicBezTo>
                      <a:pt x="815" y="6145"/>
                      <a:pt x="879" y="6155"/>
                      <a:pt x="935" y="6155"/>
                    </a:cubicBezTo>
                    <a:cubicBezTo>
                      <a:pt x="1385" y="6155"/>
                      <a:pt x="1323" y="5483"/>
                      <a:pt x="1350" y="5154"/>
                    </a:cubicBezTo>
                    <a:cubicBezTo>
                      <a:pt x="1412" y="4442"/>
                      <a:pt x="1556" y="3700"/>
                      <a:pt x="1762" y="2928"/>
                    </a:cubicBezTo>
                    <a:cubicBezTo>
                      <a:pt x="1917" y="2382"/>
                      <a:pt x="2123" y="1815"/>
                      <a:pt x="2133" y="1207"/>
                    </a:cubicBezTo>
                    <a:cubicBezTo>
                      <a:pt x="2133" y="991"/>
                      <a:pt x="2153" y="641"/>
                      <a:pt x="2050" y="444"/>
                    </a:cubicBezTo>
                    <a:cubicBezTo>
                      <a:pt x="1938" y="218"/>
                      <a:pt x="1567" y="84"/>
                      <a:pt x="1340" y="32"/>
                    </a:cubicBezTo>
                    <a:cubicBezTo>
                      <a:pt x="1237" y="11"/>
                      <a:pt x="1132" y="0"/>
                      <a:pt x="1028"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0"/>
              <p:cNvSpPr/>
              <p:nvPr/>
            </p:nvSpPr>
            <p:spPr>
              <a:xfrm>
                <a:off x="2572775" y="3292350"/>
                <a:ext cx="55650" cy="40750"/>
              </a:xfrm>
              <a:custGeom>
                <a:avLst/>
                <a:gdLst/>
                <a:ahLst/>
                <a:cxnLst/>
                <a:rect l="l" t="t" r="r" b="b"/>
                <a:pathLst>
                  <a:path w="2226" h="1630" extrusionOk="0">
                    <a:moveTo>
                      <a:pt x="1069" y="0"/>
                    </a:moveTo>
                    <a:cubicBezTo>
                      <a:pt x="919" y="0"/>
                      <a:pt x="768" y="21"/>
                      <a:pt x="618" y="63"/>
                    </a:cubicBezTo>
                    <a:cubicBezTo>
                      <a:pt x="351" y="156"/>
                      <a:pt x="175" y="279"/>
                      <a:pt x="93" y="465"/>
                    </a:cubicBezTo>
                    <a:cubicBezTo>
                      <a:pt x="31" y="579"/>
                      <a:pt x="0" y="723"/>
                      <a:pt x="0" y="898"/>
                    </a:cubicBezTo>
                    <a:cubicBezTo>
                      <a:pt x="0" y="918"/>
                      <a:pt x="0" y="929"/>
                      <a:pt x="21" y="939"/>
                    </a:cubicBezTo>
                    <a:cubicBezTo>
                      <a:pt x="26" y="944"/>
                      <a:pt x="31" y="947"/>
                      <a:pt x="37" y="947"/>
                    </a:cubicBezTo>
                    <a:cubicBezTo>
                      <a:pt x="44" y="947"/>
                      <a:pt x="52" y="944"/>
                      <a:pt x="62" y="939"/>
                    </a:cubicBezTo>
                    <a:cubicBezTo>
                      <a:pt x="161" y="893"/>
                      <a:pt x="284" y="876"/>
                      <a:pt x="413" y="876"/>
                    </a:cubicBezTo>
                    <a:cubicBezTo>
                      <a:pt x="635" y="876"/>
                      <a:pt x="874" y="928"/>
                      <a:pt x="1031" y="980"/>
                    </a:cubicBezTo>
                    <a:cubicBezTo>
                      <a:pt x="1340" y="1083"/>
                      <a:pt x="1824" y="1341"/>
                      <a:pt x="2112" y="1619"/>
                    </a:cubicBezTo>
                    <a:cubicBezTo>
                      <a:pt x="2123" y="1630"/>
                      <a:pt x="2133" y="1630"/>
                      <a:pt x="2143" y="1630"/>
                    </a:cubicBezTo>
                    <a:lnTo>
                      <a:pt x="2153" y="1630"/>
                    </a:lnTo>
                    <a:cubicBezTo>
                      <a:pt x="2174" y="1630"/>
                      <a:pt x="2185" y="1609"/>
                      <a:pt x="2185" y="1598"/>
                    </a:cubicBezTo>
                    <a:cubicBezTo>
                      <a:pt x="2205" y="1465"/>
                      <a:pt x="2215" y="1351"/>
                      <a:pt x="2215" y="1248"/>
                    </a:cubicBezTo>
                    <a:lnTo>
                      <a:pt x="2215" y="1207"/>
                    </a:lnTo>
                    <a:cubicBezTo>
                      <a:pt x="2215" y="991"/>
                      <a:pt x="2226" y="661"/>
                      <a:pt x="2133" y="465"/>
                    </a:cubicBezTo>
                    <a:cubicBezTo>
                      <a:pt x="1988" y="187"/>
                      <a:pt x="1525" y="63"/>
                      <a:pt x="1391" y="32"/>
                    </a:cubicBezTo>
                    <a:cubicBezTo>
                      <a:pt x="1284" y="11"/>
                      <a:pt x="1176" y="0"/>
                      <a:pt x="1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0"/>
              <p:cNvSpPr/>
              <p:nvPr/>
            </p:nvSpPr>
            <p:spPr>
              <a:xfrm>
                <a:off x="2525875" y="3424775"/>
                <a:ext cx="93025" cy="60675"/>
              </a:xfrm>
              <a:custGeom>
                <a:avLst/>
                <a:gdLst/>
                <a:ahLst/>
                <a:cxnLst/>
                <a:rect l="l" t="t" r="r" b="b"/>
                <a:pathLst>
                  <a:path w="3721" h="2427" extrusionOk="0">
                    <a:moveTo>
                      <a:pt x="2050" y="0"/>
                    </a:moveTo>
                    <a:cubicBezTo>
                      <a:pt x="2044" y="0"/>
                      <a:pt x="2037" y="0"/>
                      <a:pt x="2030" y="1"/>
                    </a:cubicBezTo>
                    <a:cubicBezTo>
                      <a:pt x="1835" y="21"/>
                      <a:pt x="1753" y="166"/>
                      <a:pt x="1639" y="299"/>
                    </a:cubicBezTo>
                    <a:cubicBezTo>
                      <a:pt x="1495" y="464"/>
                      <a:pt x="1350" y="629"/>
                      <a:pt x="1206" y="784"/>
                    </a:cubicBezTo>
                    <a:cubicBezTo>
                      <a:pt x="918" y="1082"/>
                      <a:pt x="608" y="1371"/>
                      <a:pt x="289" y="1639"/>
                    </a:cubicBezTo>
                    <a:cubicBezTo>
                      <a:pt x="207" y="1700"/>
                      <a:pt x="134" y="1762"/>
                      <a:pt x="83" y="1845"/>
                    </a:cubicBezTo>
                    <a:cubicBezTo>
                      <a:pt x="22" y="1927"/>
                      <a:pt x="1" y="2030"/>
                      <a:pt x="31" y="2123"/>
                    </a:cubicBezTo>
                    <a:cubicBezTo>
                      <a:pt x="52" y="2216"/>
                      <a:pt x="134" y="2277"/>
                      <a:pt x="228" y="2319"/>
                    </a:cubicBezTo>
                    <a:cubicBezTo>
                      <a:pt x="320" y="2350"/>
                      <a:pt x="413" y="2350"/>
                      <a:pt x="505" y="2360"/>
                    </a:cubicBezTo>
                    <a:lnTo>
                      <a:pt x="2020" y="2422"/>
                    </a:lnTo>
                    <a:cubicBezTo>
                      <a:pt x="2066" y="2425"/>
                      <a:pt x="2112" y="2426"/>
                      <a:pt x="2157" y="2426"/>
                    </a:cubicBezTo>
                    <a:cubicBezTo>
                      <a:pt x="2266" y="2426"/>
                      <a:pt x="2375" y="2419"/>
                      <a:pt x="2484" y="2412"/>
                    </a:cubicBezTo>
                    <a:cubicBezTo>
                      <a:pt x="2628" y="2391"/>
                      <a:pt x="2639" y="2277"/>
                      <a:pt x="2742" y="2185"/>
                    </a:cubicBezTo>
                    <a:cubicBezTo>
                      <a:pt x="2793" y="2133"/>
                      <a:pt x="2875" y="2113"/>
                      <a:pt x="2948" y="2113"/>
                    </a:cubicBezTo>
                    <a:cubicBezTo>
                      <a:pt x="3020" y="2113"/>
                      <a:pt x="3092" y="2133"/>
                      <a:pt x="3164" y="2144"/>
                    </a:cubicBezTo>
                    <a:cubicBezTo>
                      <a:pt x="3213" y="2153"/>
                      <a:pt x="3266" y="2160"/>
                      <a:pt x="3318" y="2160"/>
                    </a:cubicBezTo>
                    <a:cubicBezTo>
                      <a:pt x="3387" y="2160"/>
                      <a:pt x="3456" y="2148"/>
                      <a:pt x="3514" y="2113"/>
                    </a:cubicBezTo>
                    <a:cubicBezTo>
                      <a:pt x="3720" y="2009"/>
                      <a:pt x="3679" y="1721"/>
                      <a:pt x="3669" y="1526"/>
                    </a:cubicBezTo>
                    <a:cubicBezTo>
                      <a:pt x="3669" y="1258"/>
                      <a:pt x="3658" y="990"/>
                      <a:pt x="3658" y="722"/>
                    </a:cubicBezTo>
                    <a:cubicBezTo>
                      <a:pt x="3658" y="588"/>
                      <a:pt x="3700" y="351"/>
                      <a:pt x="3648" y="227"/>
                    </a:cubicBezTo>
                    <a:cubicBezTo>
                      <a:pt x="3628" y="172"/>
                      <a:pt x="3552" y="136"/>
                      <a:pt x="3480" y="136"/>
                    </a:cubicBezTo>
                    <a:cubicBezTo>
                      <a:pt x="3443" y="136"/>
                      <a:pt x="3408" y="145"/>
                      <a:pt x="3381" y="166"/>
                    </a:cubicBezTo>
                    <a:cubicBezTo>
                      <a:pt x="3381" y="237"/>
                      <a:pt x="3370" y="320"/>
                      <a:pt x="3360" y="381"/>
                    </a:cubicBezTo>
                    <a:cubicBezTo>
                      <a:pt x="3349" y="443"/>
                      <a:pt x="3319" y="464"/>
                      <a:pt x="3257" y="464"/>
                    </a:cubicBezTo>
                    <a:cubicBezTo>
                      <a:pt x="3195" y="464"/>
                      <a:pt x="3133" y="433"/>
                      <a:pt x="3092" y="392"/>
                    </a:cubicBezTo>
                    <a:cubicBezTo>
                      <a:pt x="3030" y="340"/>
                      <a:pt x="2978" y="289"/>
                      <a:pt x="2916" y="248"/>
                    </a:cubicBezTo>
                    <a:cubicBezTo>
                      <a:pt x="2869" y="217"/>
                      <a:pt x="2831" y="205"/>
                      <a:pt x="2796" y="205"/>
                    </a:cubicBezTo>
                    <a:cubicBezTo>
                      <a:pt x="2725" y="205"/>
                      <a:pt x="2670" y="258"/>
                      <a:pt x="2587" y="320"/>
                    </a:cubicBezTo>
                    <a:cubicBezTo>
                      <a:pt x="2437" y="160"/>
                      <a:pt x="2259" y="0"/>
                      <a:pt x="2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0"/>
              <p:cNvSpPr/>
              <p:nvPr/>
            </p:nvSpPr>
            <p:spPr>
              <a:xfrm>
                <a:off x="2525875" y="3467275"/>
                <a:ext cx="91975" cy="18175"/>
              </a:xfrm>
              <a:custGeom>
                <a:avLst/>
                <a:gdLst/>
                <a:ahLst/>
                <a:cxnLst/>
                <a:rect l="l" t="t" r="r" b="b"/>
                <a:pathLst>
                  <a:path w="3679" h="727" extrusionOk="0">
                    <a:moveTo>
                      <a:pt x="3679" y="0"/>
                    </a:moveTo>
                    <a:cubicBezTo>
                      <a:pt x="3658" y="52"/>
                      <a:pt x="3617" y="103"/>
                      <a:pt x="3555" y="135"/>
                    </a:cubicBezTo>
                    <a:cubicBezTo>
                      <a:pt x="3492" y="166"/>
                      <a:pt x="3422" y="178"/>
                      <a:pt x="3350" y="178"/>
                    </a:cubicBezTo>
                    <a:cubicBezTo>
                      <a:pt x="3305" y="178"/>
                      <a:pt x="3260" y="173"/>
                      <a:pt x="3216" y="165"/>
                    </a:cubicBezTo>
                    <a:cubicBezTo>
                      <a:pt x="3143" y="155"/>
                      <a:pt x="3071" y="135"/>
                      <a:pt x="2999" y="135"/>
                    </a:cubicBezTo>
                    <a:cubicBezTo>
                      <a:pt x="2927" y="135"/>
                      <a:pt x="2855" y="155"/>
                      <a:pt x="2793" y="197"/>
                    </a:cubicBezTo>
                    <a:cubicBezTo>
                      <a:pt x="2701" y="300"/>
                      <a:pt x="2690" y="413"/>
                      <a:pt x="2536" y="423"/>
                    </a:cubicBezTo>
                    <a:cubicBezTo>
                      <a:pt x="2430" y="438"/>
                      <a:pt x="2318" y="448"/>
                      <a:pt x="2209" y="448"/>
                    </a:cubicBezTo>
                    <a:cubicBezTo>
                      <a:pt x="2170" y="448"/>
                      <a:pt x="2131" y="446"/>
                      <a:pt x="2092" y="444"/>
                    </a:cubicBezTo>
                    <a:cubicBezTo>
                      <a:pt x="1598" y="423"/>
                      <a:pt x="1093" y="392"/>
                      <a:pt x="599" y="371"/>
                    </a:cubicBezTo>
                    <a:cubicBezTo>
                      <a:pt x="505" y="371"/>
                      <a:pt x="413" y="361"/>
                      <a:pt x="320" y="330"/>
                    </a:cubicBezTo>
                    <a:cubicBezTo>
                      <a:pt x="238" y="300"/>
                      <a:pt x="155" y="238"/>
                      <a:pt x="125" y="145"/>
                    </a:cubicBezTo>
                    <a:cubicBezTo>
                      <a:pt x="114" y="124"/>
                      <a:pt x="114" y="114"/>
                      <a:pt x="114" y="103"/>
                    </a:cubicBezTo>
                    <a:cubicBezTo>
                      <a:pt x="104" y="114"/>
                      <a:pt x="93" y="135"/>
                      <a:pt x="83" y="145"/>
                    </a:cubicBezTo>
                    <a:cubicBezTo>
                      <a:pt x="22" y="227"/>
                      <a:pt x="1" y="330"/>
                      <a:pt x="31" y="423"/>
                    </a:cubicBezTo>
                    <a:cubicBezTo>
                      <a:pt x="52" y="516"/>
                      <a:pt x="134" y="577"/>
                      <a:pt x="228" y="619"/>
                    </a:cubicBezTo>
                    <a:cubicBezTo>
                      <a:pt x="320" y="650"/>
                      <a:pt x="413" y="650"/>
                      <a:pt x="505" y="660"/>
                    </a:cubicBezTo>
                    <a:lnTo>
                      <a:pt x="2020" y="722"/>
                    </a:lnTo>
                    <a:cubicBezTo>
                      <a:pt x="2066" y="725"/>
                      <a:pt x="2112" y="726"/>
                      <a:pt x="2157" y="726"/>
                    </a:cubicBezTo>
                    <a:cubicBezTo>
                      <a:pt x="2266" y="726"/>
                      <a:pt x="2375" y="719"/>
                      <a:pt x="2484" y="712"/>
                    </a:cubicBezTo>
                    <a:cubicBezTo>
                      <a:pt x="2628" y="691"/>
                      <a:pt x="2639" y="577"/>
                      <a:pt x="2742" y="485"/>
                    </a:cubicBezTo>
                    <a:cubicBezTo>
                      <a:pt x="2793" y="433"/>
                      <a:pt x="2875" y="413"/>
                      <a:pt x="2948" y="413"/>
                    </a:cubicBezTo>
                    <a:cubicBezTo>
                      <a:pt x="3020" y="413"/>
                      <a:pt x="3092" y="433"/>
                      <a:pt x="3164" y="444"/>
                    </a:cubicBezTo>
                    <a:cubicBezTo>
                      <a:pt x="3213" y="453"/>
                      <a:pt x="3266" y="460"/>
                      <a:pt x="3318" y="460"/>
                    </a:cubicBezTo>
                    <a:cubicBezTo>
                      <a:pt x="3387" y="460"/>
                      <a:pt x="3456" y="448"/>
                      <a:pt x="3514" y="413"/>
                    </a:cubicBezTo>
                    <a:cubicBezTo>
                      <a:pt x="3669" y="341"/>
                      <a:pt x="3679" y="165"/>
                      <a:pt x="3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0"/>
              <p:cNvSpPr/>
              <p:nvPr/>
            </p:nvSpPr>
            <p:spPr>
              <a:xfrm>
                <a:off x="2546750" y="3449200"/>
                <a:ext cx="21150" cy="6750"/>
              </a:xfrm>
              <a:custGeom>
                <a:avLst/>
                <a:gdLst/>
                <a:ahLst/>
                <a:cxnLst/>
                <a:rect l="l" t="t" r="r" b="b"/>
                <a:pathLst>
                  <a:path w="846" h="270" extrusionOk="0">
                    <a:moveTo>
                      <a:pt x="133" y="1"/>
                    </a:moveTo>
                    <a:cubicBezTo>
                      <a:pt x="109" y="1"/>
                      <a:pt x="86" y="1"/>
                      <a:pt x="62" y="2"/>
                    </a:cubicBezTo>
                    <a:cubicBezTo>
                      <a:pt x="21" y="2"/>
                      <a:pt x="0" y="33"/>
                      <a:pt x="0" y="75"/>
                    </a:cubicBezTo>
                    <a:cubicBezTo>
                      <a:pt x="0" y="116"/>
                      <a:pt x="31" y="136"/>
                      <a:pt x="73" y="136"/>
                    </a:cubicBezTo>
                    <a:cubicBezTo>
                      <a:pt x="96" y="135"/>
                      <a:pt x="119" y="135"/>
                      <a:pt x="143" y="135"/>
                    </a:cubicBezTo>
                    <a:cubicBezTo>
                      <a:pt x="346" y="135"/>
                      <a:pt x="548" y="177"/>
                      <a:pt x="742" y="260"/>
                    </a:cubicBezTo>
                    <a:cubicBezTo>
                      <a:pt x="742" y="270"/>
                      <a:pt x="753" y="270"/>
                      <a:pt x="763" y="270"/>
                    </a:cubicBezTo>
                    <a:cubicBezTo>
                      <a:pt x="794" y="270"/>
                      <a:pt x="815" y="249"/>
                      <a:pt x="835" y="229"/>
                    </a:cubicBezTo>
                    <a:cubicBezTo>
                      <a:pt x="845" y="188"/>
                      <a:pt x="824" y="146"/>
                      <a:pt x="794" y="136"/>
                    </a:cubicBezTo>
                    <a:cubicBezTo>
                      <a:pt x="589" y="43"/>
                      <a:pt x="358" y="1"/>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0"/>
              <p:cNvSpPr/>
              <p:nvPr/>
            </p:nvSpPr>
            <p:spPr>
              <a:xfrm>
                <a:off x="2551900" y="3442525"/>
                <a:ext cx="20100" cy="5975"/>
              </a:xfrm>
              <a:custGeom>
                <a:avLst/>
                <a:gdLst/>
                <a:ahLst/>
                <a:cxnLst/>
                <a:rect l="l" t="t" r="r" b="b"/>
                <a:pathLst>
                  <a:path w="804" h="239" extrusionOk="0">
                    <a:moveTo>
                      <a:pt x="240" y="0"/>
                    </a:moveTo>
                    <a:cubicBezTo>
                      <a:pt x="181" y="0"/>
                      <a:pt x="122" y="4"/>
                      <a:pt x="62" y="12"/>
                    </a:cubicBezTo>
                    <a:cubicBezTo>
                      <a:pt x="21" y="12"/>
                      <a:pt x="0" y="53"/>
                      <a:pt x="0" y="94"/>
                    </a:cubicBezTo>
                    <a:cubicBezTo>
                      <a:pt x="9" y="121"/>
                      <a:pt x="33" y="148"/>
                      <a:pt x="66" y="148"/>
                    </a:cubicBezTo>
                    <a:cubicBezTo>
                      <a:pt x="72" y="148"/>
                      <a:pt x="77" y="147"/>
                      <a:pt x="83" y="145"/>
                    </a:cubicBezTo>
                    <a:cubicBezTo>
                      <a:pt x="124" y="141"/>
                      <a:pt x="165" y="139"/>
                      <a:pt x="207" y="139"/>
                    </a:cubicBezTo>
                    <a:cubicBezTo>
                      <a:pt x="374" y="139"/>
                      <a:pt x="544" y="173"/>
                      <a:pt x="701" y="239"/>
                    </a:cubicBezTo>
                    <a:lnTo>
                      <a:pt x="732" y="239"/>
                    </a:lnTo>
                    <a:cubicBezTo>
                      <a:pt x="753" y="239"/>
                      <a:pt x="783" y="228"/>
                      <a:pt x="794" y="197"/>
                    </a:cubicBezTo>
                    <a:cubicBezTo>
                      <a:pt x="804" y="166"/>
                      <a:pt x="794" y="125"/>
                      <a:pt x="753" y="104"/>
                    </a:cubicBezTo>
                    <a:cubicBezTo>
                      <a:pt x="590" y="35"/>
                      <a:pt x="417"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0"/>
              <p:cNvSpPr/>
              <p:nvPr/>
            </p:nvSpPr>
            <p:spPr>
              <a:xfrm>
                <a:off x="2558600" y="3436500"/>
                <a:ext cx="20375" cy="6850"/>
              </a:xfrm>
              <a:custGeom>
                <a:avLst/>
                <a:gdLst/>
                <a:ahLst/>
                <a:cxnLst/>
                <a:rect l="l" t="t" r="r" b="b"/>
                <a:pathLst>
                  <a:path w="815" h="274" extrusionOk="0">
                    <a:moveTo>
                      <a:pt x="175" y="1"/>
                    </a:moveTo>
                    <a:cubicBezTo>
                      <a:pt x="137" y="1"/>
                      <a:pt x="99" y="2"/>
                      <a:pt x="62" y="6"/>
                    </a:cubicBezTo>
                    <a:cubicBezTo>
                      <a:pt x="31" y="16"/>
                      <a:pt x="0" y="47"/>
                      <a:pt x="0" y="88"/>
                    </a:cubicBezTo>
                    <a:cubicBezTo>
                      <a:pt x="11" y="129"/>
                      <a:pt x="41" y="150"/>
                      <a:pt x="83" y="150"/>
                    </a:cubicBezTo>
                    <a:cubicBezTo>
                      <a:pt x="116" y="146"/>
                      <a:pt x="150" y="145"/>
                      <a:pt x="184" y="145"/>
                    </a:cubicBezTo>
                    <a:cubicBezTo>
                      <a:pt x="355" y="145"/>
                      <a:pt x="538" y="186"/>
                      <a:pt x="701" y="263"/>
                    </a:cubicBezTo>
                    <a:cubicBezTo>
                      <a:pt x="711" y="274"/>
                      <a:pt x="721" y="274"/>
                      <a:pt x="732" y="274"/>
                    </a:cubicBezTo>
                    <a:cubicBezTo>
                      <a:pt x="753" y="274"/>
                      <a:pt x="783" y="263"/>
                      <a:pt x="794" y="232"/>
                    </a:cubicBezTo>
                    <a:cubicBezTo>
                      <a:pt x="815" y="201"/>
                      <a:pt x="794" y="160"/>
                      <a:pt x="763" y="139"/>
                    </a:cubicBezTo>
                    <a:cubicBezTo>
                      <a:pt x="573" y="45"/>
                      <a:pt x="369"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0"/>
              <p:cNvSpPr/>
              <p:nvPr/>
            </p:nvSpPr>
            <p:spPr>
              <a:xfrm>
                <a:off x="2564525" y="3430150"/>
                <a:ext cx="21650" cy="7025"/>
              </a:xfrm>
              <a:custGeom>
                <a:avLst/>
                <a:gdLst/>
                <a:ahLst/>
                <a:cxnLst/>
                <a:rect l="l" t="t" r="r" b="b"/>
                <a:pathLst>
                  <a:path w="866" h="281" extrusionOk="0">
                    <a:moveTo>
                      <a:pt x="119" y="1"/>
                    </a:moveTo>
                    <a:cubicBezTo>
                      <a:pt x="103" y="1"/>
                      <a:pt x="87" y="1"/>
                      <a:pt x="72" y="2"/>
                    </a:cubicBezTo>
                    <a:cubicBezTo>
                      <a:pt x="31" y="2"/>
                      <a:pt x="1" y="33"/>
                      <a:pt x="10" y="74"/>
                    </a:cubicBezTo>
                    <a:cubicBezTo>
                      <a:pt x="10" y="102"/>
                      <a:pt x="36" y="137"/>
                      <a:pt x="71" y="137"/>
                    </a:cubicBezTo>
                    <a:cubicBezTo>
                      <a:pt x="75" y="137"/>
                      <a:pt x="79" y="137"/>
                      <a:pt x="83" y="136"/>
                    </a:cubicBezTo>
                    <a:cubicBezTo>
                      <a:pt x="268" y="136"/>
                      <a:pt x="536" y="187"/>
                      <a:pt x="752" y="280"/>
                    </a:cubicBezTo>
                    <a:lnTo>
                      <a:pt x="784" y="280"/>
                    </a:lnTo>
                    <a:cubicBezTo>
                      <a:pt x="814" y="280"/>
                      <a:pt x="835" y="270"/>
                      <a:pt x="845" y="239"/>
                    </a:cubicBezTo>
                    <a:cubicBezTo>
                      <a:pt x="866" y="208"/>
                      <a:pt x="845" y="166"/>
                      <a:pt x="804" y="146"/>
                    </a:cubicBezTo>
                    <a:cubicBezTo>
                      <a:pt x="593" y="60"/>
                      <a:pt x="32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0"/>
              <p:cNvSpPr/>
              <p:nvPr/>
            </p:nvSpPr>
            <p:spPr>
              <a:xfrm>
                <a:off x="2571975" y="3196375"/>
                <a:ext cx="338000" cy="272975"/>
              </a:xfrm>
              <a:custGeom>
                <a:avLst/>
                <a:gdLst/>
                <a:ahLst/>
                <a:cxnLst/>
                <a:rect l="l" t="t" r="r" b="b"/>
                <a:pathLst>
                  <a:path w="13520" h="10919" extrusionOk="0">
                    <a:moveTo>
                      <a:pt x="8718" y="553"/>
                    </a:moveTo>
                    <a:cubicBezTo>
                      <a:pt x="8718" y="554"/>
                      <a:pt x="8719" y="555"/>
                      <a:pt x="8720" y="556"/>
                    </a:cubicBezTo>
                    <a:lnTo>
                      <a:pt x="8720" y="556"/>
                    </a:lnTo>
                    <a:cubicBezTo>
                      <a:pt x="8719" y="555"/>
                      <a:pt x="8718" y="554"/>
                      <a:pt x="8718" y="553"/>
                    </a:cubicBezTo>
                    <a:close/>
                    <a:moveTo>
                      <a:pt x="3659" y="1"/>
                    </a:moveTo>
                    <a:cubicBezTo>
                      <a:pt x="3479" y="1"/>
                      <a:pt x="3250" y="52"/>
                      <a:pt x="3123" y="59"/>
                    </a:cubicBezTo>
                    <a:cubicBezTo>
                      <a:pt x="2629" y="79"/>
                      <a:pt x="2123" y="111"/>
                      <a:pt x="1629" y="131"/>
                    </a:cubicBezTo>
                    <a:cubicBezTo>
                      <a:pt x="1011" y="162"/>
                      <a:pt x="527" y="358"/>
                      <a:pt x="321" y="976"/>
                    </a:cubicBezTo>
                    <a:cubicBezTo>
                      <a:pt x="228" y="1265"/>
                      <a:pt x="197" y="1584"/>
                      <a:pt x="176" y="1883"/>
                    </a:cubicBezTo>
                    <a:cubicBezTo>
                      <a:pt x="125" y="2707"/>
                      <a:pt x="83" y="3490"/>
                      <a:pt x="32" y="4315"/>
                    </a:cubicBezTo>
                    <a:lnTo>
                      <a:pt x="1" y="4685"/>
                    </a:lnTo>
                    <a:cubicBezTo>
                      <a:pt x="180" y="4620"/>
                      <a:pt x="367" y="4591"/>
                      <a:pt x="556" y="4591"/>
                    </a:cubicBezTo>
                    <a:cubicBezTo>
                      <a:pt x="1172" y="4591"/>
                      <a:pt x="1815" y="4898"/>
                      <a:pt x="2320" y="5252"/>
                    </a:cubicBezTo>
                    <a:cubicBezTo>
                      <a:pt x="2320" y="4706"/>
                      <a:pt x="2608" y="3717"/>
                      <a:pt x="2618" y="3161"/>
                    </a:cubicBezTo>
                    <a:cubicBezTo>
                      <a:pt x="2618" y="3047"/>
                      <a:pt x="2629" y="2923"/>
                      <a:pt x="2629" y="2800"/>
                    </a:cubicBezTo>
                    <a:cubicBezTo>
                      <a:pt x="2639" y="2779"/>
                      <a:pt x="2649" y="2758"/>
                      <a:pt x="2670" y="2748"/>
                    </a:cubicBezTo>
                    <a:cubicBezTo>
                      <a:pt x="2682" y="2742"/>
                      <a:pt x="2697" y="2736"/>
                      <a:pt x="2711" y="2736"/>
                    </a:cubicBezTo>
                    <a:cubicBezTo>
                      <a:pt x="2722" y="2736"/>
                      <a:pt x="2733" y="2740"/>
                      <a:pt x="2742" y="2748"/>
                    </a:cubicBezTo>
                    <a:cubicBezTo>
                      <a:pt x="2783" y="2790"/>
                      <a:pt x="2824" y="2820"/>
                      <a:pt x="2865" y="2861"/>
                    </a:cubicBezTo>
                    <a:cubicBezTo>
                      <a:pt x="3659" y="3387"/>
                      <a:pt x="4844" y="3408"/>
                      <a:pt x="5761" y="3408"/>
                    </a:cubicBezTo>
                    <a:cubicBezTo>
                      <a:pt x="5977" y="3418"/>
                      <a:pt x="6595" y="4283"/>
                      <a:pt x="6678" y="4438"/>
                    </a:cubicBezTo>
                    <a:cubicBezTo>
                      <a:pt x="7533" y="5860"/>
                      <a:pt x="7945" y="6849"/>
                      <a:pt x="8759" y="8436"/>
                    </a:cubicBezTo>
                    <a:cubicBezTo>
                      <a:pt x="8944" y="8796"/>
                      <a:pt x="9161" y="9178"/>
                      <a:pt x="9532" y="9353"/>
                    </a:cubicBezTo>
                    <a:cubicBezTo>
                      <a:pt x="9810" y="9487"/>
                      <a:pt x="10150" y="9384"/>
                      <a:pt x="10459" y="9476"/>
                    </a:cubicBezTo>
                    <a:cubicBezTo>
                      <a:pt x="10923" y="9611"/>
                      <a:pt x="12262" y="10662"/>
                      <a:pt x="12633" y="10919"/>
                    </a:cubicBezTo>
                    <a:cubicBezTo>
                      <a:pt x="13118" y="10610"/>
                      <a:pt x="13448" y="10043"/>
                      <a:pt x="13489" y="9466"/>
                    </a:cubicBezTo>
                    <a:cubicBezTo>
                      <a:pt x="13519" y="8982"/>
                      <a:pt x="13118" y="8384"/>
                      <a:pt x="12530" y="8086"/>
                    </a:cubicBezTo>
                    <a:cubicBezTo>
                      <a:pt x="12260" y="7955"/>
                      <a:pt x="11445" y="7446"/>
                      <a:pt x="10841" y="7446"/>
                    </a:cubicBezTo>
                    <a:cubicBezTo>
                      <a:pt x="10824" y="7446"/>
                      <a:pt x="10806" y="7446"/>
                      <a:pt x="10789" y="7447"/>
                    </a:cubicBezTo>
                    <a:cubicBezTo>
                      <a:pt x="10593" y="7271"/>
                      <a:pt x="10552" y="6983"/>
                      <a:pt x="10521" y="6726"/>
                    </a:cubicBezTo>
                    <a:cubicBezTo>
                      <a:pt x="10449" y="6066"/>
                      <a:pt x="10366" y="5386"/>
                      <a:pt x="10222" y="4747"/>
                    </a:cubicBezTo>
                    <a:cubicBezTo>
                      <a:pt x="9883" y="3316"/>
                      <a:pt x="9666" y="1730"/>
                      <a:pt x="8720" y="556"/>
                    </a:cubicBezTo>
                    <a:lnTo>
                      <a:pt x="8720" y="556"/>
                    </a:lnTo>
                    <a:cubicBezTo>
                      <a:pt x="8907" y="793"/>
                      <a:pt x="7863" y="1172"/>
                      <a:pt x="7760" y="1213"/>
                    </a:cubicBezTo>
                    <a:cubicBezTo>
                      <a:pt x="7390" y="1336"/>
                      <a:pt x="7000" y="1401"/>
                      <a:pt x="6617" y="1401"/>
                    </a:cubicBezTo>
                    <a:cubicBezTo>
                      <a:pt x="6520" y="1401"/>
                      <a:pt x="6423" y="1397"/>
                      <a:pt x="6327" y="1388"/>
                    </a:cubicBezTo>
                    <a:cubicBezTo>
                      <a:pt x="5534" y="1336"/>
                      <a:pt x="4772" y="986"/>
                      <a:pt x="4205" y="430"/>
                    </a:cubicBezTo>
                    <a:cubicBezTo>
                      <a:pt x="4102" y="327"/>
                      <a:pt x="3957" y="79"/>
                      <a:pt x="3834" y="28"/>
                    </a:cubicBezTo>
                    <a:cubicBezTo>
                      <a:pt x="3788" y="8"/>
                      <a:pt x="3727" y="1"/>
                      <a:pt x="3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0"/>
              <p:cNvSpPr/>
              <p:nvPr/>
            </p:nvSpPr>
            <p:spPr>
              <a:xfrm>
                <a:off x="2634600" y="3224375"/>
                <a:ext cx="525" cy="1825"/>
              </a:xfrm>
              <a:custGeom>
                <a:avLst/>
                <a:gdLst/>
                <a:ahLst/>
                <a:cxnLst/>
                <a:rect l="l" t="t" r="r" b="b"/>
                <a:pathLst>
                  <a:path w="21" h="73" extrusionOk="0">
                    <a:moveTo>
                      <a:pt x="21" y="72"/>
                    </a:moveTo>
                    <a:cubicBezTo>
                      <a:pt x="10" y="52"/>
                      <a:pt x="10" y="21"/>
                      <a:pt x="0" y="0"/>
                    </a:cubicBezTo>
                    <a:cubicBezTo>
                      <a:pt x="10" y="21"/>
                      <a:pt x="10" y="52"/>
                      <a:pt x="21" y="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0"/>
              <p:cNvSpPr/>
              <p:nvPr/>
            </p:nvSpPr>
            <p:spPr>
              <a:xfrm>
                <a:off x="2602375" y="3217925"/>
                <a:ext cx="300650" cy="251425"/>
              </a:xfrm>
              <a:custGeom>
                <a:avLst/>
                <a:gdLst/>
                <a:ahLst/>
                <a:cxnLst/>
                <a:rect l="l" t="t" r="r" b="b"/>
                <a:pathLst>
                  <a:path w="12026" h="10057" extrusionOk="0">
                    <a:moveTo>
                      <a:pt x="3463" y="0"/>
                    </a:moveTo>
                    <a:cubicBezTo>
                      <a:pt x="3174" y="114"/>
                      <a:pt x="2876" y="197"/>
                      <a:pt x="2577" y="300"/>
                    </a:cubicBezTo>
                    <a:cubicBezTo>
                      <a:pt x="2484" y="341"/>
                      <a:pt x="1701" y="474"/>
                      <a:pt x="1691" y="506"/>
                    </a:cubicBezTo>
                    <a:cubicBezTo>
                      <a:pt x="1639" y="774"/>
                      <a:pt x="1578" y="1042"/>
                      <a:pt x="1516" y="1309"/>
                    </a:cubicBezTo>
                    <a:cubicBezTo>
                      <a:pt x="1443" y="980"/>
                      <a:pt x="1381" y="660"/>
                      <a:pt x="1310" y="330"/>
                    </a:cubicBezTo>
                    <a:lnTo>
                      <a:pt x="1310" y="330"/>
                    </a:lnTo>
                    <a:cubicBezTo>
                      <a:pt x="1372" y="680"/>
                      <a:pt x="1340" y="1042"/>
                      <a:pt x="1207" y="1371"/>
                    </a:cubicBezTo>
                    <a:cubicBezTo>
                      <a:pt x="1114" y="1103"/>
                      <a:pt x="1021" y="825"/>
                      <a:pt x="928" y="557"/>
                    </a:cubicBezTo>
                    <a:lnTo>
                      <a:pt x="928" y="557"/>
                    </a:lnTo>
                    <a:cubicBezTo>
                      <a:pt x="1001" y="1145"/>
                      <a:pt x="949" y="1814"/>
                      <a:pt x="712" y="2360"/>
                    </a:cubicBezTo>
                    <a:cubicBezTo>
                      <a:pt x="640" y="2525"/>
                      <a:pt x="1" y="3833"/>
                      <a:pt x="156" y="3875"/>
                    </a:cubicBezTo>
                    <a:cubicBezTo>
                      <a:pt x="506" y="3988"/>
                      <a:pt x="825" y="4194"/>
                      <a:pt x="1104" y="4390"/>
                    </a:cubicBezTo>
                    <a:cubicBezTo>
                      <a:pt x="1104" y="3998"/>
                      <a:pt x="1196" y="3607"/>
                      <a:pt x="1268" y="3226"/>
                    </a:cubicBezTo>
                    <a:cubicBezTo>
                      <a:pt x="1351" y="2803"/>
                      <a:pt x="1423" y="2391"/>
                      <a:pt x="1454" y="1969"/>
                    </a:cubicBezTo>
                    <a:cubicBezTo>
                      <a:pt x="1454" y="1958"/>
                      <a:pt x="1454" y="1948"/>
                      <a:pt x="1464" y="1938"/>
                    </a:cubicBezTo>
                    <a:cubicBezTo>
                      <a:pt x="1475" y="1938"/>
                      <a:pt x="1495" y="1938"/>
                      <a:pt x="1505" y="1948"/>
                    </a:cubicBezTo>
                    <a:cubicBezTo>
                      <a:pt x="1639" y="1999"/>
                      <a:pt x="1763" y="2072"/>
                      <a:pt x="1887" y="2134"/>
                    </a:cubicBezTo>
                    <a:cubicBezTo>
                      <a:pt x="2700" y="2546"/>
                      <a:pt x="3659" y="2546"/>
                      <a:pt x="4545" y="2546"/>
                    </a:cubicBezTo>
                    <a:cubicBezTo>
                      <a:pt x="4761" y="2556"/>
                      <a:pt x="5379" y="3421"/>
                      <a:pt x="5462" y="3576"/>
                    </a:cubicBezTo>
                    <a:cubicBezTo>
                      <a:pt x="6317" y="4998"/>
                      <a:pt x="6729" y="5987"/>
                      <a:pt x="7543" y="7574"/>
                    </a:cubicBezTo>
                    <a:cubicBezTo>
                      <a:pt x="7728" y="7934"/>
                      <a:pt x="7945" y="8316"/>
                      <a:pt x="8316" y="8491"/>
                    </a:cubicBezTo>
                    <a:cubicBezTo>
                      <a:pt x="8594" y="8625"/>
                      <a:pt x="8934" y="8522"/>
                      <a:pt x="9243" y="8614"/>
                    </a:cubicBezTo>
                    <a:cubicBezTo>
                      <a:pt x="9707" y="8749"/>
                      <a:pt x="11046" y="9800"/>
                      <a:pt x="11417" y="10057"/>
                    </a:cubicBezTo>
                    <a:cubicBezTo>
                      <a:pt x="11664" y="9892"/>
                      <a:pt x="11881" y="9655"/>
                      <a:pt x="12025" y="9397"/>
                    </a:cubicBezTo>
                    <a:cubicBezTo>
                      <a:pt x="11861" y="9274"/>
                      <a:pt x="11696" y="9161"/>
                      <a:pt x="11531" y="9047"/>
                    </a:cubicBezTo>
                    <a:cubicBezTo>
                      <a:pt x="11078" y="8749"/>
                      <a:pt x="10078" y="8048"/>
                      <a:pt x="9285" y="7749"/>
                    </a:cubicBezTo>
                    <a:cubicBezTo>
                      <a:pt x="9511" y="7666"/>
                      <a:pt x="9727" y="7533"/>
                      <a:pt x="9892" y="7347"/>
                    </a:cubicBezTo>
                    <a:cubicBezTo>
                      <a:pt x="9948" y="7292"/>
                      <a:pt x="9900" y="7224"/>
                      <a:pt x="9842" y="7224"/>
                    </a:cubicBezTo>
                    <a:cubicBezTo>
                      <a:pt x="9824" y="7224"/>
                      <a:pt x="9806" y="7230"/>
                      <a:pt x="9789" y="7244"/>
                    </a:cubicBezTo>
                    <a:cubicBezTo>
                      <a:pt x="9614" y="7409"/>
                      <a:pt x="9408" y="7512"/>
                      <a:pt x="9182" y="7563"/>
                    </a:cubicBezTo>
                    <a:cubicBezTo>
                      <a:pt x="9274" y="7492"/>
                      <a:pt x="9356" y="7419"/>
                      <a:pt x="9429" y="7337"/>
                    </a:cubicBezTo>
                    <a:cubicBezTo>
                      <a:pt x="9481" y="7284"/>
                      <a:pt x="9437" y="7217"/>
                      <a:pt x="9379" y="7217"/>
                    </a:cubicBezTo>
                    <a:cubicBezTo>
                      <a:pt x="9368" y="7217"/>
                      <a:pt x="9357" y="7219"/>
                      <a:pt x="9347" y="7224"/>
                    </a:cubicBezTo>
                    <a:cubicBezTo>
                      <a:pt x="9171" y="7316"/>
                      <a:pt x="9006" y="7419"/>
                      <a:pt x="8831" y="7512"/>
                    </a:cubicBezTo>
                    <a:cubicBezTo>
                      <a:pt x="8770" y="7553"/>
                      <a:pt x="8708" y="7584"/>
                      <a:pt x="8635" y="7615"/>
                    </a:cubicBezTo>
                    <a:cubicBezTo>
                      <a:pt x="8594" y="7615"/>
                      <a:pt x="8553" y="7615"/>
                      <a:pt x="8522" y="7625"/>
                    </a:cubicBezTo>
                    <a:cubicBezTo>
                      <a:pt x="8517" y="7626"/>
                      <a:pt x="8511" y="7627"/>
                      <a:pt x="8506" y="7627"/>
                    </a:cubicBezTo>
                    <a:cubicBezTo>
                      <a:pt x="8464" y="7627"/>
                      <a:pt x="8440" y="7589"/>
                      <a:pt x="8440" y="7543"/>
                    </a:cubicBezTo>
                    <a:cubicBezTo>
                      <a:pt x="8470" y="7398"/>
                      <a:pt x="8532" y="7244"/>
                      <a:pt x="8543" y="7100"/>
                    </a:cubicBezTo>
                    <a:cubicBezTo>
                      <a:pt x="8543" y="6956"/>
                      <a:pt x="8470" y="6832"/>
                      <a:pt x="8419" y="6709"/>
                    </a:cubicBezTo>
                    <a:cubicBezTo>
                      <a:pt x="8275" y="6379"/>
                      <a:pt x="8161" y="6038"/>
                      <a:pt x="8058" y="5688"/>
                    </a:cubicBezTo>
                    <a:cubicBezTo>
                      <a:pt x="7842" y="4926"/>
                      <a:pt x="7698" y="4854"/>
                      <a:pt x="7543" y="4133"/>
                    </a:cubicBezTo>
                    <a:cubicBezTo>
                      <a:pt x="7368" y="3380"/>
                      <a:pt x="7224" y="2628"/>
                      <a:pt x="7090" y="1866"/>
                    </a:cubicBezTo>
                    <a:cubicBezTo>
                      <a:pt x="6997" y="1361"/>
                      <a:pt x="6791" y="794"/>
                      <a:pt x="6719" y="279"/>
                    </a:cubicBezTo>
                    <a:cubicBezTo>
                      <a:pt x="6482" y="403"/>
                      <a:pt x="6255" y="423"/>
                      <a:pt x="6049" y="465"/>
                    </a:cubicBezTo>
                    <a:cubicBezTo>
                      <a:pt x="5823" y="510"/>
                      <a:pt x="5591" y="538"/>
                      <a:pt x="5361" y="538"/>
                    </a:cubicBezTo>
                    <a:cubicBezTo>
                      <a:pt x="5277" y="538"/>
                      <a:pt x="5194" y="534"/>
                      <a:pt x="5111" y="526"/>
                    </a:cubicBezTo>
                    <a:cubicBezTo>
                      <a:pt x="4576" y="485"/>
                      <a:pt x="4050" y="320"/>
                      <a:pt x="3597" y="42"/>
                    </a:cubicBezTo>
                    <a:cubicBezTo>
                      <a:pt x="3556" y="21"/>
                      <a:pt x="3515" y="11"/>
                      <a:pt x="3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0"/>
              <p:cNvSpPr/>
              <p:nvPr/>
            </p:nvSpPr>
            <p:spPr>
              <a:xfrm>
                <a:off x="2725250" y="2903500"/>
                <a:ext cx="55400" cy="127800"/>
              </a:xfrm>
              <a:custGeom>
                <a:avLst/>
                <a:gdLst/>
                <a:ahLst/>
                <a:cxnLst/>
                <a:rect l="l" t="t" r="r" b="b"/>
                <a:pathLst>
                  <a:path w="2216" h="5112" extrusionOk="0">
                    <a:moveTo>
                      <a:pt x="464" y="1"/>
                    </a:moveTo>
                    <a:cubicBezTo>
                      <a:pt x="391" y="1"/>
                      <a:pt x="317" y="26"/>
                      <a:pt x="248" y="80"/>
                    </a:cubicBezTo>
                    <a:cubicBezTo>
                      <a:pt x="22" y="265"/>
                      <a:pt x="11" y="657"/>
                      <a:pt x="11" y="924"/>
                    </a:cubicBezTo>
                    <a:cubicBezTo>
                      <a:pt x="1" y="2253"/>
                      <a:pt x="361" y="3593"/>
                      <a:pt x="1041" y="4737"/>
                    </a:cubicBezTo>
                    <a:cubicBezTo>
                      <a:pt x="1144" y="4912"/>
                      <a:pt x="1268" y="5087"/>
                      <a:pt x="1464" y="5108"/>
                    </a:cubicBezTo>
                    <a:cubicBezTo>
                      <a:pt x="1481" y="5110"/>
                      <a:pt x="1497" y="5111"/>
                      <a:pt x="1513" y="5111"/>
                    </a:cubicBezTo>
                    <a:cubicBezTo>
                      <a:pt x="1639" y="5111"/>
                      <a:pt x="1753" y="5044"/>
                      <a:pt x="1835" y="4953"/>
                    </a:cubicBezTo>
                    <a:cubicBezTo>
                      <a:pt x="1917" y="4850"/>
                      <a:pt x="1969" y="4716"/>
                      <a:pt x="2010" y="4582"/>
                    </a:cubicBezTo>
                    <a:cubicBezTo>
                      <a:pt x="2216" y="3757"/>
                      <a:pt x="1917" y="2882"/>
                      <a:pt x="1556" y="2109"/>
                    </a:cubicBezTo>
                    <a:cubicBezTo>
                      <a:pt x="1402" y="1790"/>
                      <a:pt x="1237" y="1470"/>
                      <a:pt x="1103" y="1140"/>
                    </a:cubicBezTo>
                    <a:cubicBezTo>
                      <a:pt x="969" y="852"/>
                      <a:pt x="918" y="481"/>
                      <a:pt x="773" y="203"/>
                    </a:cubicBezTo>
                    <a:cubicBezTo>
                      <a:pt x="702" y="73"/>
                      <a:pt x="586" y="1"/>
                      <a:pt x="464"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0"/>
              <p:cNvSpPr/>
              <p:nvPr/>
            </p:nvSpPr>
            <p:spPr>
              <a:xfrm>
                <a:off x="2573800" y="3007325"/>
                <a:ext cx="114025" cy="196225"/>
              </a:xfrm>
              <a:custGeom>
                <a:avLst/>
                <a:gdLst/>
                <a:ahLst/>
                <a:cxnLst/>
                <a:rect l="l" t="t" r="r" b="b"/>
                <a:pathLst>
                  <a:path w="4561" h="7849" extrusionOk="0">
                    <a:moveTo>
                      <a:pt x="4489" y="0"/>
                    </a:moveTo>
                    <a:cubicBezTo>
                      <a:pt x="4471" y="0"/>
                      <a:pt x="4449" y="3"/>
                      <a:pt x="4420" y="7"/>
                    </a:cubicBezTo>
                    <a:cubicBezTo>
                      <a:pt x="3875" y="110"/>
                      <a:pt x="3277" y="501"/>
                      <a:pt x="2865" y="862"/>
                    </a:cubicBezTo>
                    <a:cubicBezTo>
                      <a:pt x="2421" y="1253"/>
                      <a:pt x="2123" y="1748"/>
                      <a:pt x="1752" y="2212"/>
                    </a:cubicBezTo>
                    <a:cubicBezTo>
                      <a:pt x="1340" y="2748"/>
                      <a:pt x="917" y="3283"/>
                      <a:pt x="495" y="3819"/>
                    </a:cubicBezTo>
                    <a:cubicBezTo>
                      <a:pt x="330" y="4046"/>
                      <a:pt x="0" y="4417"/>
                      <a:pt x="103" y="4726"/>
                    </a:cubicBezTo>
                    <a:cubicBezTo>
                      <a:pt x="145" y="4859"/>
                      <a:pt x="278" y="5014"/>
                      <a:pt x="340" y="5138"/>
                    </a:cubicBezTo>
                    <a:lnTo>
                      <a:pt x="649" y="5633"/>
                    </a:lnTo>
                    <a:cubicBezTo>
                      <a:pt x="1072" y="6292"/>
                      <a:pt x="1556" y="6899"/>
                      <a:pt x="2102" y="7456"/>
                    </a:cubicBezTo>
                    <a:cubicBezTo>
                      <a:pt x="2267" y="7621"/>
                      <a:pt x="2453" y="7786"/>
                      <a:pt x="2679" y="7838"/>
                    </a:cubicBezTo>
                    <a:cubicBezTo>
                      <a:pt x="2713" y="7845"/>
                      <a:pt x="2748" y="7848"/>
                      <a:pt x="2782" y="7848"/>
                    </a:cubicBezTo>
                    <a:cubicBezTo>
                      <a:pt x="2990" y="7848"/>
                      <a:pt x="3199" y="7721"/>
                      <a:pt x="3225" y="7518"/>
                    </a:cubicBezTo>
                    <a:cubicBezTo>
                      <a:pt x="3256" y="7312"/>
                      <a:pt x="3081" y="7137"/>
                      <a:pt x="2927" y="6993"/>
                    </a:cubicBezTo>
                    <a:cubicBezTo>
                      <a:pt x="2545" y="6632"/>
                      <a:pt x="2215" y="6230"/>
                      <a:pt x="1927" y="5807"/>
                    </a:cubicBezTo>
                    <a:cubicBezTo>
                      <a:pt x="1793" y="5591"/>
                      <a:pt x="1659" y="5375"/>
                      <a:pt x="1546" y="5148"/>
                    </a:cubicBezTo>
                    <a:cubicBezTo>
                      <a:pt x="1484" y="5035"/>
                      <a:pt x="1432" y="4921"/>
                      <a:pt x="1370" y="4798"/>
                    </a:cubicBezTo>
                    <a:cubicBezTo>
                      <a:pt x="1299" y="4643"/>
                      <a:pt x="1299" y="4623"/>
                      <a:pt x="1391" y="4479"/>
                    </a:cubicBezTo>
                    <a:cubicBezTo>
                      <a:pt x="2009" y="3582"/>
                      <a:pt x="2751" y="2748"/>
                      <a:pt x="3555" y="2016"/>
                    </a:cubicBezTo>
                    <a:cubicBezTo>
                      <a:pt x="3772" y="1809"/>
                      <a:pt x="4008" y="1614"/>
                      <a:pt x="4184" y="1367"/>
                    </a:cubicBezTo>
                    <a:cubicBezTo>
                      <a:pt x="4349" y="1140"/>
                      <a:pt x="4461" y="882"/>
                      <a:pt x="4513" y="604"/>
                    </a:cubicBezTo>
                    <a:cubicBezTo>
                      <a:pt x="4544" y="470"/>
                      <a:pt x="4555" y="326"/>
                      <a:pt x="4555" y="182"/>
                    </a:cubicBezTo>
                    <a:cubicBezTo>
                      <a:pt x="4555" y="41"/>
                      <a:pt x="4561" y="0"/>
                      <a:pt x="4489"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0"/>
              <p:cNvSpPr/>
              <p:nvPr/>
            </p:nvSpPr>
            <p:spPr>
              <a:xfrm>
                <a:off x="2606775" y="3014175"/>
                <a:ext cx="80900" cy="107950"/>
              </a:xfrm>
              <a:custGeom>
                <a:avLst/>
                <a:gdLst/>
                <a:ahLst/>
                <a:cxnLst/>
                <a:rect l="l" t="t" r="r" b="b"/>
                <a:pathLst>
                  <a:path w="3236" h="4318" extrusionOk="0">
                    <a:moveTo>
                      <a:pt x="3236" y="1"/>
                    </a:moveTo>
                    <a:lnTo>
                      <a:pt x="3236" y="1"/>
                    </a:lnTo>
                    <a:cubicBezTo>
                      <a:pt x="3163" y="72"/>
                      <a:pt x="3081" y="134"/>
                      <a:pt x="3009" y="207"/>
                    </a:cubicBezTo>
                    <a:cubicBezTo>
                      <a:pt x="2565" y="588"/>
                      <a:pt x="2133" y="958"/>
                      <a:pt x="1741" y="1402"/>
                    </a:cubicBezTo>
                    <a:cubicBezTo>
                      <a:pt x="1278" y="1927"/>
                      <a:pt x="876" y="2504"/>
                      <a:pt x="515" y="3102"/>
                    </a:cubicBezTo>
                    <a:cubicBezTo>
                      <a:pt x="319" y="3431"/>
                      <a:pt x="124" y="3761"/>
                      <a:pt x="21" y="4132"/>
                    </a:cubicBezTo>
                    <a:cubicBezTo>
                      <a:pt x="10" y="4163"/>
                      <a:pt x="10" y="4194"/>
                      <a:pt x="0" y="4225"/>
                    </a:cubicBezTo>
                    <a:cubicBezTo>
                      <a:pt x="0" y="4256"/>
                      <a:pt x="10" y="4297"/>
                      <a:pt x="0" y="4317"/>
                    </a:cubicBezTo>
                    <a:cubicBezTo>
                      <a:pt x="10" y="4297"/>
                      <a:pt x="62" y="4225"/>
                      <a:pt x="72" y="4205"/>
                    </a:cubicBezTo>
                    <a:cubicBezTo>
                      <a:pt x="690" y="3308"/>
                      <a:pt x="1432" y="2474"/>
                      <a:pt x="2236" y="1742"/>
                    </a:cubicBezTo>
                    <a:cubicBezTo>
                      <a:pt x="2453" y="1535"/>
                      <a:pt x="2689" y="1340"/>
                      <a:pt x="2865" y="1093"/>
                    </a:cubicBezTo>
                    <a:cubicBezTo>
                      <a:pt x="3030" y="866"/>
                      <a:pt x="3142" y="608"/>
                      <a:pt x="3194" y="330"/>
                    </a:cubicBezTo>
                    <a:cubicBezTo>
                      <a:pt x="3215" y="217"/>
                      <a:pt x="3225" y="114"/>
                      <a:pt x="3236"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0"/>
              <p:cNvSpPr/>
              <p:nvPr/>
            </p:nvSpPr>
            <p:spPr>
              <a:xfrm>
                <a:off x="2626350" y="3181975"/>
                <a:ext cx="63625" cy="26250"/>
              </a:xfrm>
              <a:custGeom>
                <a:avLst/>
                <a:gdLst/>
                <a:ahLst/>
                <a:cxnLst/>
                <a:rect l="l" t="t" r="r" b="b"/>
                <a:pathLst>
                  <a:path w="2545" h="1050" extrusionOk="0">
                    <a:moveTo>
                      <a:pt x="1656" y="1"/>
                    </a:moveTo>
                    <a:cubicBezTo>
                      <a:pt x="1387" y="1"/>
                      <a:pt x="1097" y="85"/>
                      <a:pt x="845" y="130"/>
                    </a:cubicBezTo>
                    <a:lnTo>
                      <a:pt x="0" y="490"/>
                    </a:lnTo>
                    <a:cubicBezTo>
                      <a:pt x="134" y="625"/>
                      <a:pt x="351" y="769"/>
                      <a:pt x="484" y="893"/>
                    </a:cubicBezTo>
                    <a:cubicBezTo>
                      <a:pt x="566" y="975"/>
                      <a:pt x="633" y="998"/>
                      <a:pt x="704" y="998"/>
                    </a:cubicBezTo>
                    <a:cubicBezTo>
                      <a:pt x="775" y="998"/>
                      <a:pt x="850" y="975"/>
                      <a:pt x="948" y="964"/>
                    </a:cubicBezTo>
                    <a:cubicBezTo>
                      <a:pt x="1044" y="952"/>
                      <a:pt x="1140" y="947"/>
                      <a:pt x="1236" y="947"/>
                    </a:cubicBezTo>
                    <a:cubicBezTo>
                      <a:pt x="1305" y="947"/>
                      <a:pt x="1374" y="950"/>
                      <a:pt x="1443" y="955"/>
                    </a:cubicBezTo>
                    <a:cubicBezTo>
                      <a:pt x="1567" y="964"/>
                      <a:pt x="1700" y="985"/>
                      <a:pt x="1824" y="1026"/>
                    </a:cubicBezTo>
                    <a:cubicBezTo>
                      <a:pt x="1865" y="1035"/>
                      <a:pt x="1900" y="1050"/>
                      <a:pt x="1939" y="1050"/>
                    </a:cubicBezTo>
                    <a:cubicBezTo>
                      <a:pt x="1948" y="1050"/>
                      <a:pt x="1958" y="1049"/>
                      <a:pt x="1968" y="1047"/>
                    </a:cubicBezTo>
                    <a:cubicBezTo>
                      <a:pt x="2020" y="1037"/>
                      <a:pt x="2071" y="985"/>
                      <a:pt x="2061" y="944"/>
                    </a:cubicBezTo>
                    <a:cubicBezTo>
                      <a:pt x="2050" y="882"/>
                      <a:pt x="1989" y="861"/>
                      <a:pt x="1937" y="841"/>
                    </a:cubicBezTo>
                    <a:cubicBezTo>
                      <a:pt x="1814" y="810"/>
                      <a:pt x="1690" y="769"/>
                      <a:pt x="1567" y="738"/>
                    </a:cubicBezTo>
                    <a:lnTo>
                      <a:pt x="1567" y="738"/>
                    </a:lnTo>
                    <a:cubicBezTo>
                      <a:pt x="1752" y="748"/>
                      <a:pt x="1927" y="800"/>
                      <a:pt x="2092" y="893"/>
                    </a:cubicBezTo>
                    <a:cubicBezTo>
                      <a:pt x="2133" y="913"/>
                      <a:pt x="2174" y="944"/>
                      <a:pt x="2226" y="955"/>
                    </a:cubicBezTo>
                    <a:cubicBezTo>
                      <a:pt x="2234" y="956"/>
                      <a:pt x="2243" y="957"/>
                      <a:pt x="2251" y="957"/>
                    </a:cubicBezTo>
                    <a:cubicBezTo>
                      <a:pt x="2294" y="957"/>
                      <a:pt x="2334" y="937"/>
                      <a:pt x="2359" y="903"/>
                    </a:cubicBezTo>
                    <a:cubicBezTo>
                      <a:pt x="2380" y="861"/>
                      <a:pt x="2380" y="810"/>
                      <a:pt x="2350" y="769"/>
                    </a:cubicBezTo>
                    <a:cubicBezTo>
                      <a:pt x="2318" y="728"/>
                      <a:pt x="2277" y="707"/>
                      <a:pt x="2236" y="676"/>
                    </a:cubicBezTo>
                    <a:cubicBezTo>
                      <a:pt x="2235" y="676"/>
                      <a:pt x="2235" y="675"/>
                      <a:pt x="2234" y="675"/>
                    </a:cubicBezTo>
                    <a:lnTo>
                      <a:pt x="2234" y="675"/>
                    </a:lnTo>
                    <a:cubicBezTo>
                      <a:pt x="2267" y="692"/>
                      <a:pt x="2298" y="709"/>
                      <a:pt x="2329" y="728"/>
                    </a:cubicBezTo>
                    <a:cubicBezTo>
                      <a:pt x="2370" y="748"/>
                      <a:pt x="2401" y="779"/>
                      <a:pt x="2453" y="779"/>
                    </a:cubicBezTo>
                    <a:cubicBezTo>
                      <a:pt x="2494" y="779"/>
                      <a:pt x="2535" y="758"/>
                      <a:pt x="2545" y="707"/>
                    </a:cubicBezTo>
                    <a:cubicBezTo>
                      <a:pt x="2545" y="666"/>
                      <a:pt x="2504" y="635"/>
                      <a:pt x="2473" y="614"/>
                    </a:cubicBezTo>
                    <a:cubicBezTo>
                      <a:pt x="2236" y="460"/>
                      <a:pt x="1989" y="346"/>
                      <a:pt x="1721" y="264"/>
                    </a:cubicBezTo>
                    <a:cubicBezTo>
                      <a:pt x="1751" y="234"/>
                      <a:pt x="1788" y="223"/>
                      <a:pt x="1827" y="223"/>
                    </a:cubicBezTo>
                    <a:cubicBezTo>
                      <a:pt x="1895" y="223"/>
                      <a:pt x="1968" y="255"/>
                      <a:pt x="2020" y="275"/>
                    </a:cubicBezTo>
                    <a:cubicBezTo>
                      <a:pt x="2144" y="316"/>
                      <a:pt x="2256" y="398"/>
                      <a:pt x="2370" y="429"/>
                    </a:cubicBezTo>
                    <a:cubicBezTo>
                      <a:pt x="2392" y="436"/>
                      <a:pt x="2409" y="443"/>
                      <a:pt x="2424" y="443"/>
                    </a:cubicBezTo>
                    <a:cubicBezTo>
                      <a:pt x="2430" y="443"/>
                      <a:pt x="2436" y="442"/>
                      <a:pt x="2442" y="439"/>
                    </a:cubicBezTo>
                    <a:cubicBezTo>
                      <a:pt x="2463" y="439"/>
                      <a:pt x="2483" y="398"/>
                      <a:pt x="2483" y="367"/>
                    </a:cubicBezTo>
                    <a:cubicBezTo>
                      <a:pt x="2483" y="346"/>
                      <a:pt x="2463" y="336"/>
                      <a:pt x="2453" y="326"/>
                    </a:cubicBezTo>
                    <a:cubicBezTo>
                      <a:pt x="2247" y="171"/>
                      <a:pt x="2030" y="27"/>
                      <a:pt x="1773" y="7"/>
                    </a:cubicBezTo>
                    <a:cubicBezTo>
                      <a:pt x="1734" y="3"/>
                      <a:pt x="1695" y="1"/>
                      <a:pt x="1656"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0"/>
              <p:cNvSpPr/>
              <p:nvPr/>
            </p:nvSpPr>
            <p:spPr>
              <a:xfrm>
                <a:off x="2646450" y="3001575"/>
                <a:ext cx="144500" cy="116425"/>
              </a:xfrm>
              <a:custGeom>
                <a:avLst/>
                <a:gdLst/>
                <a:ahLst/>
                <a:cxnLst/>
                <a:rect l="l" t="t" r="r" b="b"/>
                <a:pathLst>
                  <a:path w="5780" h="4657" extrusionOk="0">
                    <a:moveTo>
                      <a:pt x="3049" y="0"/>
                    </a:moveTo>
                    <a:cubicBezTo>
                      <a:pt x="2622" y="0"/>
                      <a:pt x="2194" y="34"/>
                      <a:pt x="1844" y="144"/>
                    </a:cubicBezTo>
                    <a:cubicBezTo>
                      <a:pt x="989" y="422"/>
                      <a:pt x="711" y="1164"/>
                      <a:pt x="278" y="1875"/>
                    </a:cubicBezTo>
                    <a:cubicBezTo>
                      <a:pt x="175" y="2039"/>
                      <a:pt x="62" y="2215"/>
                      <a:pt x="31" y="2410"/>
                    </a:cubicBezTo>
                    <a:cubicBezTo>
                      <a:pt x="0" y="2648"/>
                      <a:pt x="92" y="2884"/>
                      <a:pt x="175" y="3111"/>
                    </a:cubicBezTo>
                    <a:cubicBezTo>
                      <a:pt x="298" y="3431"/>
                      <a:pt x="443" y="3915"/>
                      <a:pt x="566" y="4235"/>
                    </a:cubicBezTo>
                    <a:cubicBezTo>
                      <a:pt x="969" y="4071"/>
                      <a:pt x="1389" y="4009"/>
                      <a:pt x="1814" y="4009"/>
                    </a:cubicBezTo>
                    <a:cubicBezTo>
                      <a:pt x="2564" y="4009"/>
                      <a:pt x="3329" y="4200"/>
                      <a:pt x="4039" y="4358"/>
                    </a:cubicBezTo>
                    <a:cubicBezTo>
                      <a:pt x="4111" y="4379"/>
                      <a:pt x="5111" y="4615"/>
                      <a:pt x="5090" y="4657"/>
                    </a:cubicBezTo>
                    <a:cubicBezTo>
                      <a:pt x="5595" y="3637"/>
                      <a:pt x="5780" y="2452"/>
                      <a:pt x="5626" y="1318"/>
                    </a:cubicBezTo>
                    <a:cubicBezTo>
                      <a:pt x="5574" y="999"/>
                      <a:pt x="5543" y="679"/>
                      <a:pt x="5317" y="432"/>
                    </a:cubicBezTo>
                    <a:lnTo>
                      <a:pt x="5255" y="370"/>
                    </a:lnTo>
                    <a:cubicBezTo>
                      <a:pt x="4935" y="102"/>
                      <a:pt x="4513" y="82"/>
                      <a:pt x="4121" y="51"/>
                    </a:cubicBezTo>
                    <a:cubicBezTo>
                      <a:pt x="3802" y="27"/>
                      <a:pt x="3426" y="0"/>
                      <a:pt x="30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0"/>
              <p:cNvSpPr/>
              <p:nvPr/>
            </p:nvSpPr>
            <p:spPr>
              <a:xfrm>
                <a:off x="2653125" y="3006175"/>
                <a:ext cx="137825" cy="111825"/>
              </a:xfrm>
              <a:custGeom>
                <a:avLst/>
                <a:gdLst/>
                <a:ahLst/>
                <a:cxnLst/>
                <a:rect l="l" t="t" r="r" b="b"/>
                <a:pathLst>
                  <a:path w="5513" h="4473" extrusionOk="0">
                    <a:moveTo>
                      <a:pt x="4679" y="1"/>
                    </a:moveTo>
                    <a:cubicBezTo>
                      <a:pt x="4380" y="156"/>
                      <a:pt x="4143" y="424"/>
                      <a:pt x="3947" y="692"/>
                    </a:cubicBezTo>
                    <a:cubicBezTo>
                      <a:pt x="3525" y="1278"/>
                      <a:pt x="3525" y="2515"/>
                      <a:pt x="3638" y="3247"/>
                    </a:cubicBezTo>
                    <a:cubicBezTo>
                      <a:pt x="3638" y="3288"/>
                      <a:pt x="3617" y="3309"/>
                      <a:pt x="3576" y="3309"/>
                    </a:cubicBezTo>
                    <a:cubicBezTo>
                      <a:pt x="2850" y="3187"/>
                      <a:pt x="2004" y="3006"/>
                      <a:pt x="1198" y="3006"/>
                    </a:cubicBezTo>
                    <a:cubicBezTo>
                      <a:pt x="781" y="3006"/>
                      <a:pt x="374" y="3055"/>
                      <a:pt x="1" y="3185"/>
                    </a:cubicBezTo>
                    <a:cubicBezTo>
                      <a:pt x="104" y="3474"/>
                      <a:pt x="207" y="3803"/>
                      <a:pt x="299" y="4051"/>
                    </a:cubicBezTo>
                    <a:cubicBezTo>
                      <a:pt x="702" y="3887"/>
                      <a:pt x="1122" y="3825"/>
                      <a:pt x="1547" y="3825"/>
                    </a:cubicBezTo>
                    <a:cubicBezTo>
                      <a:pt x="2297" y="3825"/>
                      <a:pt x="3062" y="4016"/>
                      <a:pt x="3772" y="4174"/>
                    </a:cubicBezTo>
                    <a:cubicBezTo>
                      <a:pt x="3844" y="4195"/>
                      <a:pt x="4844" y="4431"/>
                      <a:pt x="4823" y="4473"/>
                    </a:cubicBezTo>
                    <a:cubicBezTo>
                      <a:pt x="5328" y="3453"/>
                      <a:pt x="5513" y="2268"/>
                      <a:pt x="5359" y="1134"/>
                    </a:cubicBezTo>
                    <a:cubicBezTo>
                      <a:pt x="5307" y="815"/>
                      <a:pt x="5276" y="495"/>
                      <a:pt x="5050" y="248"/>
                    </a:cubicBezTo>
                    <a:lnTo>
                      <a:pt x="4988" y="186"/>
                    </a:lnTo>
                    <a:cubicBezTo>
                      <a:pt x="4895" y="104"/>
                      <a:pt x="4792" y="53"/>
                      <a:pt x="4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0"/>
              <p:cNvSpPr/>
              <p:nvPr/>
            </p:nvSpPr>
            <p:spPr>
              <a:xfrm>
                <a:off x="2671175" y="2938700"/>
                <a:ext cx="87600" cy="112850"/>
              </a:xfrm>
              <a:custGeom>
                <a:avLst/>
                <a:gdLst/>
                <a:ahLst/>
                <a:cxnLst/>
                <a:rect l="l" t="t" r="r" b="b"/>
                <a:pathLst>
                  <a:path w="3504" h="4514" extrusionOk="0">
                    <a:moveTo>
                      <a:pt x="2451" y="0"/>
                    </a:moveTo>
                    <a:cubicBezTo>
                      <a:pt x="2386" y="0"/>
                      <a:pt x="2315" y="26"/>
                      <a:pt x="2256" y="52"/>
                    </a:cubicBezTo>
                    <a:cubicBezTo>
                      <a:pt x="1947" y="186"/>
                      <a:pt x="1308" y="433"/>
                      <a:pt x="1205" y="783"/>
                    </a:cubicBezTo>
                    <a:cubicBezTo>
                      <a:pt x="1185" y="876"/>
                      <a:pt x="1185" y="959"/>
                      <a:pt x="1185" y="1051"/>
                    </a:cubicBezTo>
                    <a:cubicBezTo>
                      <a:pt x="1195" y="1124"/>
                      <a:pt x="1195" y="1206"/>
                      <a:pt x="1205" y="1289"/>
                    </a:cubicBezTo>
                    <a:cubicBezTo>
                      <a:pt x="1237" y="1690"/>
                      <a:pt x="1288" y="2154"/>
                      <a:pt x="1092" y="2484"/>
                    </a:cubicBezTo>
                    <a:cubicBezTo>
                      <a:pt x="979" y="2679"/>
                      <a:pt x="804" y="2834"/>
                      <a:pt x="639" y="2999"/>
                    </a:cubicBezTo>
                    <a:cubicBezTo>
                      <a:pt x="443" y="3194"/>
                      <a:pt x="154" y="3483"/>
                      <a:pt x="83" y="3762"/>
                    </a:cubicBezTo>
                    <a:cubicBezTo>
                      <a:pt x="0" y="4071"/>
                      <a:pt x="154" y="4348"/>
                      <a:pt x="463" y="4451"/>
                    </a:cubicBezTo>
                    <a:cubicBezTo>
                      <a:pt x="587" y="4494"/>
                      <a:pt x="727" y="4514"/>
                      <a:pt x="870" y="4514"/>
                    </a:cubicBezTo>
                    <a:cubicBezTo>
                      <a:pt x="1074" y="4514"/>
                      <a:pt x="1283" y="4473"/>
                      <a:pt x="1453" y="4400"/>
                    </a:cubicBezTo>
                    <a:cubicBezTo>
                      <a:pt x="2112" y="4122"/>
                      <a:pt x="2607" y="3494"/>
                      <a:pt x="3091" y="2988"/>
                    </a:cubicBezTo>
                    <a:cubicBezTo>
                      <a:pt x="3215" y="2865"/>
                      <a:pt x="3410" y="2741"/>
                      <a:pt x="3503" y="2597"/>
                    </a:cubicBezTo>
                    <a:cubicBezTo>
                      <a:pt x="3091" y="2525"/>
                      <a:pt x="2792" y="2164"/>
                      <a:pt x="2689" y="1772"/>
                    </a:cubicBezTo>
                    <a:cubicBezTo>
                      <a:pt x="2586" y="1412"/>
                      <a:pt x="2648" y="1072"/>
                      <a:pt x="2659" y="701"/>
                    </a:cubicBezTo>
                    <a:cubicBezTo>
                      <a:pt x="2668" y="536"/>
                      <a:pt x="2700" y="135"/>
                      <a:pt x="2555" y="32"/>
                    </a:cubicBezTo>
                    <a:cubicBezTo>
                      <a:pt x="2525" y="9"/>
                      <a:pt x="2489" y="0"/>
                      <a:pt x="2451"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0"/>
              <p:cNvSpPr/>
              <p:nvPr/>
            </p:nvSpPr>
            <p:spPr>
              <a:xfrm>
                <a:off x="2707475" y="3015100"/>
                <a:ext cx="28875" cy="6775"/>
              </a:xfrm>
              <a:custGeom>
                <a:avLst/>
                <a:gdLst/>
                <a:ahLst/>
                <a:cxnLst/>
                <a:rect l="l" t="t" r="r" b="b"/>
                <a:pathLst>
                  <a:path w="1155" h="271" extrusionOk="0">
                    <a:moveTo>
                      <a:pt x="1031" y="0"/>
                    </a:moveTo>
                    <a:cubicBezTo>
                      <a:pt x="991" y="0"/>
                      <a:pt x="952" y="5"/>
                      <a:pt x="918" y="5"/>
                    </a:cubicBezTo>
                    <a:lnTo>
                      <a:pt x="413" y="5"/>
                    </a:lnTo>
                    <a:cubicBezTo>
                      <a:pt x="377" y="5"/>
                      <a:pt x="340" y="4"/>
                      <a:pt x="302" y="4"/>
                    </a:cubicBezTo>
                    <a:cubicBezTo>
                      <a:pt x="229" y="4"/>
                      <a:pt x="154" y="8"/>
                      <a:pt x="94" y="35"/>
                    </a:cubicBezTo>
                    <a:lnTo>
                      <a:pt x="42" y="87"/>
                    </a:lnTo>
                    <a:cubicBezTo>
                      <a:pt x="32" y="108"/>
                      <a:pt x="21" y="118"/>
                      <a:pt x="11" y="138"/>
                    </a:cubicBezTo>
                    <a:cubicBezTo>
                      <a:pt x="1" y="180"/>
                      <a:pt x="1" y="221"/>
                      <a:pt x="11" y="252"/>
                    </a:cubicBezTo>
                    <a:cubicBezTo>
                      <a:pt x="15" y="265"/>
                      <a:pt x="25" y="271"/>
                      <a:pt x="34" y="271"/>
                    </a:cubicBezTo>
                    <a:cubicBezTo>
                      <a:pt x="47" y="271"/>
                      <a:pt x="58" y="260"/>
                      <a:pt x="53" y="241"/>
                    </a:cubicBezTo>
                    <a:cubicBezTo>
                      <a:pt x="43" y="206"/>
                      <a:pt x="65" y="171"/>
                      <a:pt x="90" y="149"/>
                    </a:cubicBezTo>
                    <a:lnTo>
                      <a:pt x="90" y="149"/>
                    </a:lnTo>
                    <a:cubicBezTo>
                      <a:pt x="88" y="149"/>
                      <a:pt x="85" y="149"/>
                      <a:pt x="83" y="149"/>
                    </a:cubicBezTo>
                    <a:cubicBezTo>
                      <a:pt x="85" y="149"/>
                      <a:pt x="88" y="149"/>
                      <a:pt x="90" y="149"/>
                    </a:cubicBezTo>
                    <a:lnTo>
                      <a:pt x="90" y="149"/>
                    </a:lnTo>
                    <a:cubicBezTo>
                      <a:pt x="90" y="149"/>
                      <a:pt x="90" y="149"/>
                      <a:pt x="90" y="149"/>
                    </a:cubicBezTo>
                    <a:lnTo>
                      <a:pt x="90" y="149"/>
                    </a:lnTo>
                    <a:cubicBezTo>
                      <a:pt x="91" y="149"/>
                      <a:pt x="92" y="149"/>
                      <a:pt x="93" y="149"/>
                    </a:cubicBezTo>
                    <a:lnTo>
                      <a:pt x="93" y="149"/>
                    </a:lnTo>
                    <a:cubicBezTo>
                      <a:pt x="92" y="149"/>
                      <a:pt x="91" y="149"/>
                      <a:pt x="90" y="149"/>
                    </a:cubicBezTo>
                    <a:lnTo>
                      <a:pt x="90" y="149"/>
                    </a:lnTo>
                    <a:cubicBezTo>
                      <a:pt x="95" y="145"/>
                      <a:pt x="99" y="141"/>
                      <a:pt x="104" y="138"/>
                    </a:cubicBezTo>
                    <a:lnTo>
                      <a:pt x="104" y="138"/>
                    </a:lnTo>
                    <a:cubicBezTo>
                      <a:pt x="104" y="145"/>
                      <a:pt x="99" y="148"/>
                      <a:pt x="93" y="149"/>
                    </a:cubicBezTo>
                    <a:lnTo>
                      <a:pt x="93" y="149"/>
                    </a:lnTo>
                    <a:cubicBezTo>
                      <a:pt x="130" y="146"/>
                      <a:pt x="158" y="129"/>
                      <a:pt x="186" y="129"/>
                    </a:cubicBezTo>
                    <a:lnTo>
                      <a:pt x="949" y="129"/>
                    </a:lnTo>
                    <a:cubicBezTo>
                      <a:pt x="974" y="133"/>
                      <a:pt x="998" y="136"/>
                      <a:pt x="1021" y="136"/>
                    </a:cubicBezTo>
                    <a:cubicBezTo>
                      <a:pt x="1044" y="136"/>
                      <a:pt x="1067" y="133"/>
                      <a:pt x="1093" y="129"/>
                    </a:cubicBezTo>
                    <a:cubicBezTo>
                      <a:pt x="1155" y="108"/>
                      <a:pt x="1155" y="25"/>
                      <a:pt x="1093" y="5"/>
                    </a:cubicBezTo>
                    <a:cubicBezTo>
                      <a:pt x="1072" y="1"/>
                      <a:pt x="1052" y="0"/>
                      <a:pt x="1031"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0"/>
              <p:cNvSpPr/>
              <p:nvPr/>
            </p:nvSpPr>
            <p:spPr>
              <a:xfrm>
                <a:off x="2687650" y="3013075"/>
                <a:ext cx="11100" cy="7425"/>
              </a:xfrm>
              <a:custGeom>
                <a:avLst/>
                <a:gdLst/>
                <a:ahLst/>
                <a:cxnLst/>
                <a:rect l="l" t="t" r="r" b="b"/>
                <a:pathLst>
                  <a:path w="444" h="297" extrusionOk="0">
                    <a:moveTo>
                      <a:pt x="91" y="1"/>
                    </a:moveTo>
                    <a:cubicBezTo>
                      <a:pt x="56" y="1"/>
                      <a:pt x="19" y="21"/>
                      <a:pt x="11" y="55"/>
                    </a:cubicBezTo>
                    <a:cubicBezTo>
                      <a:pt x="1" y="106"/>
                      <a:pt x="21" y="148"/>
                      <a:pt x="72" y="158"/>
                    </a:cubicBezTo>
                    <a:cubicBezTo>
                      <a:pt x="93" y="168"/>
                      <a:pt x="114" y="178"/>
                      <a:pt x="145" y="189"/>
                    </a:cubicBezTo>
                    <a:lnTo>
                      <a:pt x="155" y="189"/>
                    </a:lnTo>
                    <a:cubicBezTo>
                      <a:pt x="148" y="185"/>
                      <a:pt x="146" y="184"/>
                      <a:pt x="146" y="184"/>
                    </a:cubicBezTo>
                    <a:lnTo>
                      <a:pt x="146" y="184"/>
                    </a:lnTo>
                    <a:cubicBezTo>
                      <a:pt x="147" y="184"/>
                      <a:pt x="158" y="189"/>
                      <a:pt x="165" y="189"/>
                    </a:cubicBezTo>
                    <a:cubicBezTo>
                      <a:pt x="175" y="199"/>
                      <a:pt x="186" y="199"/>
                      <a:pt x="196" y="210"/>
                    </a:cubicBezTo>
                    <a:cubicBezTo>
                      <a:pt x="237" y="230"/>
                      <a:pt x="289" y="251"/>
                      <a:pt x="330" y="281"/>
                    </a:cubicBezTo>
                    <a:cubicBezTo>
                      <a:pt x="337" y="289"/>
                      <a:pt x="355" y="296"/>
                      <a:pt x="368" y="296"/>
                    </a:cubicBezTo>
                    <a:cubicBezTo>
                      <a:pt x="374" y="296"/>
                      <a:pt x="379" y="295"/>
                      <a:pt x="381" y="292"/>
                    </a:cubicBezTo>
                    <a:cubicBezTo>
                      <a:pt x="402" y="292"/>
                      <a:pt x="423" y="271"/>
                      <a:pt x="433" y="261"/>
                    </a:cubicBezTo>
                    <a:cubicBezTo>
                      <a:pt x="443" y="240"/>
                      <a:pt x="443" y="219"/>
                      <a:pt x="443" y="199"/>
                    </a:cubicBezTo>
                    <a:cubicBezTo>
                      <a:pt x="433" y="178"/>
                      <a:pt x="423" y="168"/>
                      <a:pt x="402" y="148"/>
                    </a:cubicBezTo>
                    <a:cubicBezTo>
                      <a:pt x="320" y="86"/>
                      <a:pt x="217" y="34"/>
                      <a:pt x="114" y="3"/>
                    </a:cubicBezTo>
                    <a:cubicBezTo>
                      <a:pt x="106" y="2"/>
                      <a:pt x="99" y="1"/>
                      <a:pt x="91"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0"/>
              <p:cNvSpPr/>
              <p:nvPr/>
            </p:nvSpPr>
            <p:spPr>
              <a:xfrm>
                <a:off x="2700025" y="2937800"/>
                <a:ext cx="38650" cy="55800"/>
              </a:xfrm>
              <a:custGeom>
                <a:avLst/>
                <a:gdLst/>
                <a:ahLst/>
                <a:cxnLst/>
                <a:rect l="l" t="t" r="r" b="b"/>
                <a:pathLst>
                  <a:path w="1546" h="2232" extrusionOk="0">
                    <a:moveTo>
                      <a:pt x="1293" y="0"/>
                    </a:moveTo>
                    <a:cubicBezTo>
                      <a:pt x="1234" y="0"/>
                      <a:pt x="1166" y="18"/>
                      <a:pt x="1082" y="57"/>
                    </a:cubicBezTo>
                    <a:lnTo>
                      <a:pt x="1010" y="88"/>
                    </a:lnTo>
                    <a:cubicBezTo>
                      <a:pt x="670" y="232"/>
                      <a:pt x="113" y="469"/>
                      <a:pt x="21" y="809"/>
                    </a:cubicBezTo>
                    <a:cubicBezTo>
                      <a:pt x="0" y="902"/>
                      <a:pt x="0" y="995"/>
                      <a:pt x="0" y="1087"/>
                    </a:cubicBezTo>
                    <a:cubicBezTo>
                      <a:pt x="0" y="1170"/>
                      <a:pt x="10" y="1252"/>
                      <a:pt x="10" y="1325"/>
                    </a:cubicBezTo>
                    <a:lnTo>
                      <a:pt x="21" y="1417"/>
                    </a:lnTo>
                    <a:cubicBezTo>
                      <a:pt x="41" y="1685"/>
                      <a:pt x="62" y="1984"/>
                      <a:pt x="10" y="2231"/>
                    </a:cubicBezTo>
                    <a:cubicBezTo>
                      <a:pt x="371" y="2128"/>
                      <a:pt x="701" y="1912"/>
                      <a:pt x="958" y="1593"/>
                    </a:cubicBezTo>
                    <a:cubicBezTo>
                      <a:pt x="1247" y="1263"/>
                      <a:pt x="1463" y="840"/>
                      <a:pt x="1546" y="407"/>
                    </a:cubicBezTo>
                    <a:cubicBezTo>
                      <a:pt x="1546" y="253"/>
                      <a:pt x="1514" y="98"/>
                      <a:pt x="1422" y="36"/>
                    </a:cubicBezTo>
                    <a:cubicBezTo>
                      <a:pt x="1384" y="13"/>
                      <a:pt x="1342" y="0"/>
                      <a:pt x="1293"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0"/>
              <p:cNvSpPr/>
              <p:nvPr/>
            </p:nvSpPr>
            <p:spPr>
              <a:xfrm>
                <a:off x="2663175" y="2855725"/>
                <a:ext cx="86850" cy="120600"/>
              </a:xfrm>
              <a:custGeom>
                <a:avLst/>
                <a:gdLst/>
                <a:ahLst/>
                <a:cxnLst/>
                <a:rect l="l" t="t" r="r" b="b"/>
                <a:pathLst>
                  <a:path w="3474" h="4824" extrusionOk="0">
                    <a:moveTo>
                      <a:pt x="1621" y="1"/>
                    </a:moveTo>
                    <a:cubicBezTo>
                      <a:pt x="972" y="1"/>
                      <a:pt x="360" y="357"/>
                      <a:pt x="145" y="1001"/>
                    </a:cubicBezTo>
                    <a:cubicBezTo>
                      <a:pt x="21" y="1362"/>
                      <a:pt x="11" y="1753"/>
                      <a:pt x="11" y="2124"/>
                    </a:cubicBezTo>
                    <a:cubicBezTo>
                      <a:pt x="0" y="2495"/>
                      <a:pt x="0" y="2866"/>
                      <a:pt x="62" y="3227"/>
                    </a:cubicBezTo>
                    <a:cubicBezTo>
                      <a:pt x="124" y="3567"/>
                      <a:pt x="248" y="3876"/>
                      <a:pt x="403" y="4185"/>
                    </a:cubicBezTo>
                    <a:cubicBezTo>
                      <a:pt x="526" y="4422"/>
                      <a:pt x="639" y="4752"/>
                      <a:pt x="928" y="4814"/>
                    </a:cubicBezTo>
                    <a:cubicBezTo>
                      <a:pt x="968" y="4821"/>
                      <a:pt x="1011" y="4824"/>
                      <a:pt x="1055" y="4824"/>
                    </a:cubicBezTo>
                    <a:cubicBezTo>
                      <a:pt x="1338" y="4824"/>
                      <a:pt x="1685" y="4694"/>
                      <a:pt x="1917" y="4587"/>
                    </a:cubicBezTo>
                    <a:cubicBezTo>
                      <a:pt x="2247" y="4432"/>
                      <a:pt x="2546" y="4205"/>
                      <a:pt x="2772" y="3928"/>
                    </a:cubicBezTo>
                    <a:cubicBezTo>
                      <a:pt x="3102" y="3546"/>
                      <a:pt x="3298" y="3041"/>
                      <a:pt x="3359" y="2506"/>
                    </a:cubicBezTo>
                    <a:cubicBezTo>
                      <a:pt x="3473" y="1465"/>
                      <a:pt x="3020" y="156"/>
                      <a:pt x="1825" y="12"/>
                    </a:cubicBezTo>
                    <a:cubicBezTo>
                      <a:pt x="1757" y="4"/>
                      <a:pt x="1689" y="1"/>
                      <a:pt x="1621"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0"/>
              <p:cNvSpPr/>
              <p:nvPr/>
            </p:nvSpPr>
            <p:spPr>
              <a:xfrm>
                <a:off x="2725250" y="2913875"/>
                <a:ext cx="6225" cy="14025"/>
              </a:xfrm>
              <a:custGeom>
                <a:avLst/>
                <a:gdLst/>
                <a:ahLst/>
                <a:cxnLst/>
                <a:rect l="l" t="t" r="r" b="b"/>
                <a:pathLst>
                  <a:path w="249" h="561" extrusionOk="0">
                    <a:moveTo>
                      <a:pt x="92" y="0"/>
                    </a:moveTo>
                    <a:cubicBezTo>
                      <a:pt x="89" y="0"/>
                      <a:pt x="86" y="1"/>
                      <a:pt x="83" y="4"/>
                    </a:cubicBezTo>
                    <a:cubicBezTo>
                      <a:pt x="73" y="15"/>
                      <a:pt x="63" y="25"/>
                      <a:pt x="73" y="35"/>
                    </a:cubicBezTo>
                    <a:cubicBezTo>
                      <a:pt x="93" y="87"/>
                      <a:pt x="73" y="159"/>
                      <a:pt x="52" y="210"/>
                    </a:cubicBezTo>
                    <a:lnTo>
                      <a:pt x="42" y="242"/>
                    </a:lnTo>
                    <a:cubicBezTo>
                      <a:pt x="22" y="293"/>
                      <a:pt x="1" y="354"/>
                      <a:pt x="1" y="416"/>
                    </a:cubicBezTo>
                    <a:cubicBezTo>
                      <a:pt x="1" y="457"/>
                      <a:pt x="22" y="509"/>
                      <a:pt x="63" y="530"/>
                    </a:cubicBezTo>
                    <a:cubicBezTo>
                      <a:pt x="83" y="551"/>
                      <a:pt x="114" y="561"/>
                      <a:pt x="134" y="561"/>
                    </a:cubicBezTo>
                    <a:lnTo>
                      <a:pt x="155" y="561"/>
                    </a:lnTo>
                    <a:cubicBezTo>
                      <a:pt x="186" y="551"/>
                      <a:pt x="217" y="530"/>
                      <a:pt x="238" y="499"/>
                    </a:cubicBezTo>
                    <a:cubicBezTo>
                      <a:pt x="248" y="457"/>
                      <a:pt x="248" y="427"/>
                      <a:pt x="228" y="396"/>
                    </a:cubicBezTo>
                    <a:cubicBezTo>
                      <a:pt x="228" y="389"/>
                      <a:pt x="217" y="381"/>
                      <a:pt x="208" y="381"/>
                    </a:cubicBezTo>
                    <a:cubicBezTo>
                      <a:pt x="204" y="381"/>
                      <a:pt x="199" y="383"/>
                      <a:pt x="196" y="386"/>
                    </a:cubicBezTo>
                    <a:cubicBezTo>
                      <a:pt x="186" y="396"/>
                      <a:pt x="186" y="406"/>
                      <a:pt x="186" y="416"/>
                    </a:cubicBezTo>
                    <a:cubicBezTo>
                      <a:pt x="196" y="437"/>
                      <a:pt x="196" y="457"/>
                      <a:pt x="186" y="478"/>
                    </a:cubicBezTo>
                    <a:cubicBezTo>
                      <a:pt x="186" y="499"/>
                      <a:pt x="166" y="509"/>
                      <a:pt x="145" y="509"/>
                    </a:cubicBezTo>
                    <a:cubicBezTo>
                      <a:pt x="139" y="512"/>
                      <a:pt x="133" y="513"/>
                      <a:pt x="127" y="513"/>
                    </a:cubicBezTo>
                    <a:cubicBezTo>
                      <a:pt x="113" y="513"/>
                      <a:pt x="101" y="506"/>
                      <a:pt x="93" y="499"/>
                    </a:cubicBezTo>
                    <a:cubicBezTo>
                      <a:pt x="63" y="478"/>
                      <a:pt x="52" y="448"/>
                      <a:pt x="42" y="406"/>
                    </a:cubicBezTo>
                    <a:cubicBezTo>
                      <a:pt x="42" y="354"/>
                      <a:pt x="63" y="303"/>
                      <a:pt x="83" y="251"/>
                    </a:cubicBezTo>
                    <a:lnTo>
                      <a:pt x="93" y="231"/>
                    </a:lnTo>
                    <a:cubicBezTo>
                      <a:pt x="125" y="169"/>
                      <a:pt x="145" y="87"/>
                      <a:pt x="114" y="15"/>
                    </a:cubicBezTo>
                    <a:cubicBezTo>
                      <a:pt x="107" y="7"/>
                      <a:pt x="99" y="0"/>
                      <a:pt x="92"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0"/>
              <p:cNvSpPr/>
              <p:nvPr/>
            </p:nvSpPr>
            <p:spPr>
              <a:xfrm>
                <a:off x="2663450" y="2854675"/>
                <a:ext cx="85025" cy="66275"/>
              </a:xfrm>
              <a:custGeom>
                <a:avLst/>
                <a:gdLst/>
                <a:ahLst/>
                <a:cxnLst/>
                <a:rect l="l" t="t" r="r" b="b"/>
                <a:pathLst>
                  <a:path w="3401" h="2651" extrusionOk="0">
                    <a:moveTo>
                      <a:pt x="1609" y="0"/>
                    </a:moveTo>
                    <a:cubicBezTo>
                      <a:pt x="913" y="0"/>
                      <a:pt x="308" y="406"/>
                      <a:pt x="92" y="1033"/>
                    </a:cubicBezTo>
                    <a:cubicBezTo>
                      <a:pt x="51" y="1167"/>
                      <a:pt x="21" y="1301"/>
                      <a:pt x="0" y="1445"/>
                    </a:cubicBezTo>
                    <a:cubicBezTo>
                      <a:pt x="72" y="1373"/>
                      <a:pt x="443" y="868"/>
                      <a:pt x="896" y="744"/>
                    </a:cubicBezTo>
                    <a:cubicBezTo>
                      <a:pt x="1381" y="899"/>
                      <a:pt x="1865" y="1229"/>
                      <a:pt x="2215" y="1548"/>
                    </a:cubicBezTo>
                    <a:cubicBezTo>
                      <a:pt x="2545" y="1857"/>
                      <a:pt x="2803" y="2239"/>
                      <a:pt x="2998" y="2651"/>
                    </a:cubicBezTo>
                    <a:cubicBezTo>
                      <a:pt x="3183" y="2537"/>
                      <a:pt x="3297" y="2352"/>
                      <a:pt x="3400" y="2177"/>
                    </a:cubicBezTo>
                    <a:cubicBezTo>
                      <a:pt x="3390" y="1156"/>
                      <a:pt x="2874" y="147"/>
                      <a:pt x="1823" y="13"/>
                    </a:cubicBezTo>
                    <a:cubicBezTo>
                      <a:pt x="1751" y="4"/>
                      <a:pt x="1679" y="0"/>
                      <a:pt x="1609"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0"/>
              <p:cNvSpPr/>
              <p:nvPr/>
            </p:nvSpPr>
            <p:spPr>
              <a:xfrm>
                <a:off x="2663950" y="2851275"/>
                <a:ext cx="39425" cy="39025"/>
              </a:xfrm>
              <a:custGeom>
                <a:avLst/>
                <a:gdLst/>
                <a:ahLst/>
                <a:cxnLst/>
                <a:rect l="l" t="t" r="r" b="b"/>
                <a:pathLst>
                  <a:path w="1577" h="1561" extrusionOk="0">
                    <a:moveTo>
                      <a:pt x="1413" y="1"/>
                    </a:moveTo>
                    <a:cubicBezTo>
                      <a:pt x="1319" y="1"/>
                      <a:pt x="1193" y="41"/>
                      <a:pt x="1134" y="56"/>
                    </a:cubicBezTo>
                    <a:cubicBezTo>
                      <a:pt x="876" y="128"/>
                      <a:pt x="629" y="262"/>
                      <a:pt x="443" y="458"/>
                    </a:cubicBezTo>
                    <a:cubicBezTo>
                      <a:pt x="155" y="747"/>
                      <a:pt x="1" y="1159"/>
                      <a:pt x="21" y="1560"/>
                    </a:cubicBezTo>
                    <a:cubicBezTo>
                      <a:pt x="186" y="1127"/>
                      <a:pt x="608" y="788"/>
                      <a:pt x="1072" y="715"/>
                    </a:cubicBezTo>
                    <a:cubicBezTo>
                      <a:pt x="1155" y="695"/>
                      <a:pt x="1226" y="695"/>
                      <a:pt x="1299" y="653"/>
                    </a:cubicBezTo>
                    <a:cubicBezTo>
                      <a:pt x="1391" y="602"/>
                      <a:pt x="1432" y="489"/>
                      <a:pt x="1464" y="396"/>
                    </a:cubicBezTo>
                    <a:cubicBezTo>
                      <a:pt x="1494" y="314"/>
                      <a:pt x="1577" y="87"/>
                      <a:pt x="1505" y="25"/>
                    </a:cubicBezTo>
                    <a:cubicBezTo>
                      <a:pt x="1484" y="7"/>
                      <a:pt x="1451" y="1"/>
                      <a:pt x="1413"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0"/>
              <p:cNvSpPr/>
              <p:nvPr/>
            </p:nvSpPr>
            <p:spPr>
              <a:xfrm>
                <a:off x="2685850" y="2848350"/>
                <a:ext cx="79100" cy="90625"/>
              </a:xfrm>
              <a:custGeom>
                <a:avLst/>
                <a:gdLst/>
                <a:ahLst/>
                <a:cxnLst/>
                <a:rect l="l" t="t" r="r" b="b"/>
                <a:pathLst>
                  <a:path w="3164" h="3625" extrusionOk="0">
                    <a:moveTo>
                      <a:pt x="1186" y="0"/>
                    </a:moveTo>
                    <a:cubicBezTo>
                      <a:pt x="996" y="0"/>
                      <a:pt x="805" y="36"/>
                      <a:pt x="629" y="111"/>
                    </a:cubicBezTo>
                    <a:cubicBezTo>
                      <a:pt x="515" y="163"/>
                      <a:pt x="392" y="204"/>
                      <a:pt x="320" y="307"/>
                    </a:cubicBezTo>
                    <a:cubicBezTo>
                      <a:pt x="186" y="461"/>
                      <a:pt x="103" y="688"/>
                      <a:pt x="0" y="864"/>
                    </a:cubicBezTo>
                    <a:cubicBezTo>
                      <a:pt x="361" y="915"/>
                      <a:pt x="701" y="1090"/>
                      <a:pt x="989" y="1306"/>
                    </a:cubicBezTo>
                    <a:cubicBezTo>
                      <a:pt x="1474" y="1677"/>
                      <a:pt x="1999" y="2151"/>
                      <a:pt x="2102" y="2769"/>
                    </a:cubicBezTo>
                    <a:cubicBezTo>
                      <a:pt x="2123" y="2924"/>
                      <a:pt x="2133" y="3058"/>
                      <a:pt x="2195" y="3202"/>
                    </a:cubicBezTo>
                    <a:cubicBezTo>
                      <a:pt x="2205" y="3243"/>
                      <a:pt x="2411" y="3614"/>
                      <a:pt x="2401" y="3625"/>
                    </a:cubicBezTo>
                    <a:cubicBezTo>
                      <a:pt x="3123" y="2975"/>
                      <a:pt x="3164" y="1812"/>
                      <a:pt x="2710" y="987"/>
                    </a:cubicBezTo>
                    <a:cubicBezTo>
                      <a:pt x="2484" y="585"/>
                      <a:pt x="2133" y="245"/>
                      <a:pt x="1701" y="90"/>
                    </a:cubicBezTo>
                    <a:cubicBezTo>
                      <a:pt x="1537" y="31"/>
                      <a:pt x="1361" y="0"/>
                      <a:pt x="1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0"/>
              <p:cNvSpPr/>
              <p:nvPr/>
            </p:nvSpPr>
            <p:spPr>
              <a:xfrm>
                <a:off x="2685850" y="2848350"/>
                <a:ext cx="79100" cy="90625"/>
              </a:xfrm>
              <a:custGeom>
                <a:avLst/>
                <a:gdLst/>
                <a:ahLst/>
                <a:cxnLst/>
                <a:rect l="l" t="t" r="r" b="b"/>
                <a:pathLst>
                  <a:path w="3164" h="3625" extrusionOk="0">
                    <a:moveTo>
                      <a:pt x="1186" y="0"/>
                    </a:moveTo>
                    <a:cubicBezTo>
                      <a:pt x="996" y="0"/>
                      <a:pt x="805" y="36"/>
                      <a:pt x="629" y="111"/>
                    </a:cubicBezTo>
                    <a:cubicBezTo>
                      <a:pt x="515" y="163"/>
                      <a:pt x="392" y="204"/>
                      <a:pt x="320" y="307"/>
                    </a:cubicBezTo>
                    <a:cubicBezTo>
                      <a:pt x="186" y="461"/>
                      <a:pt x="103" y="688"/>
                      <a:pt x="0" y="864"/>
                    </a:cubicBezTo>
                    <a:cubicBezTo>
                      <a:pt x="361" y="915"/>
                      <a:pt x="701" y="1090"/>
                      <a:pt x="989" y="1306"/>
                    </a:cubicBezTo>
                    <a:cubicBezTo>
                      <a:pt x="1474" y="1677"/>
                      <a:pt x="1999" y="2151"/>
                      <a:pt x="2102" y="2769"/>
                    </a:cubicBezTo>
                    <a:cubicBezTo>
                      <a:pt x="2123" y="2924"/>
                      <a:pt x="2133" y="3058"/>
                      <a:pt x="2195" y="3202"/>
                    </a:cubicBezTo>
                    <a:cubicBezTo>
                      <a:pt x="2205" y="3243"/>
                      <a:pt x="2411" y="3614"/>
                      <a:pt x="2401" y="3625"/>
                    </a:cubicBezTo>
                    <a:cubicBezTo>
                      <a:pt x="3123" y="2975"/>
                      <a:pt x="3164" y="1812"/>
                      <a:pt x="2710" y="987"/>
                    </a:cubicBezTo>
                    <a:cubicBezTo>
                      <a:pt x="2484" y="585"/>
                      <a:pt x="2133" y="245"/>
                      <a:pt x="1701" y="90"/>
                    </a:cubicBezTo>
                    <a:cubicBezTo>
                      <a:pt x="1537" y="31"/>
                      <a:pt x="1361" y="0"/>
                      <a:pt x="1186"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0"/>
              <p:cNvSpPr/>
              <p:nvPr/>
            </p:nvSpPr>
            <p:spPr>
              <a:xfrm>
                <a:off x="2732200" y="2914675"/>
                <a:ext cx="20900" cy="33325"/>
              </a:xfrm>
              <a:custGeom>
                <a:avLst/>
                <a:gdLst/>
                <a:ahLst/>
                <a:cxnLst/>
                <a:rect l="l" t="t" r="r" b="b"/>
                <a:pathLst>
                  <a:path w="836" h="1333" extrusionOk="0">
                    <a:moveTo>
                      <a:pt x="607" y="0"/>
                    </a:moveTo>
                    <a:cubicBezTo>
                      <a:pt x="534" y="0"/>
                      <a:pt x="466" y="33"/>
                      <a:pt x="403" y="75"/>
                    </a:cubicBezTo>
                    <a:cubicBezTo>
                      <a:pt x="310" y="148"/>
                      <a:pt x="227" y="240"/>
                      <a:pt x="166" y="302"/>
                    </a:cubicBezTo>
                    <a:lnTo>
                      <a:pt x="1" y="1250"/>
                    </a:lnTo>
                    <a:cubicBezTo>
                      <a:pt x="11" y="1250"/>
                      <a:pt x="11" y="1260"/>
                      <a:pt x="21" y="1270"/>
                    </a:cubicBezTo>
                    <a:cubicBezTo>
                      <a:pt x="63" y="1312"/>
                      <a:pt x="124" y="1332"/>
                      <a:pt x="186" y="1332"/>
                    </a:cubicBezTo>
                    <a:cubicBezTo>
                      <a:pt x="362" y="1332"/>
                      <a:pt x="465" y="1106"/>
                      <a:pt x="527" y="993"/>
                    </a:cubicBezTo>
                    <a:cubicBezTo>
                      <a:pt x="630" y="828"/>
                      <a:pt x="712" y="652"/>
                      <a:pt x="784" y="477"/>
                    </a:cubicBezTo>
                    <a:cubicBezTo>
                      <a:pt x="815" y="395"/>
                      <a:pt x="836" y="313"/>
                      <a:pt x="836" y="230"/>
                    </a:cubicBezTo>
                    <a:cubicBezTo>
                      <a:pt x="825" y="148"/>
                      <a:pt x="784" y="65"/>
                      <a:pt x="712" y="24"/>
                    </a:cubicBezTo>
                    <a:cubicBezTo>
                      <a:pt x="676" y="8"/>
                      <a:pt x="641" y="0"/>
                      <a:pt x="607"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0"/>
              <p:cNvSpPr/>
              <p:nvPr/>
            </p:nvSpPr>
            <p:spPr>
              <a:xfrm>
                <a:off x="2696125" y="2918800"/>
                <a:ext cx="9600" cy="7100"/>
              </a:xfrm>
              <a:custGeom>
                <a:avLst/>
                <a:gdLst/>
                <a:ahLst/>
                <a:cxnLst/>
                <a:rect l="l" t="t" r="r" b="b"/>
                <a:pathLst>
                  <a:path w="384" h="284" extrusionOk="0">
                    <a:moveTo>
                      <a:pt x="190" y="1"/>
                    </a:moveTo>
                    <a:cubicBezTo>
                      <a:pt x="38" y="1"/>
                      <a:pt x="1" y="242"/>
                      <a:pt x="166" y="281"/>
                    </a:cubicBezTo>
                    <a:cubicBezTo>
                      <a:pt x="176" y="283"/>
                      <a:pt x="185" y="284"/>
                      <a:pt x="194" y="284"/>
                    </a:cubicBezTo>
                    <a:cubicBezTo>
                      <a:pt x="347" y="284"/>
                      <a:pt x="383" y="42"/>
                      <a:pt x="218" y="3"/>
                    </a:cubicBezTo>
                    <a:cubicBezTo>
                      <a:pt x="208" y="2"/>
                      <a:pt x="199" y="1"/>
                      <a:pt x="190"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0"/>
              <p:cNvSpPr/>
              <p:nvPr/>
            </p:nvSpPr>
            <p:spPr>
              <a:xfrm>
                <a:off x="2666775" y="2918800"/>
                <a:ext cx="9575" cy="7100"/>
              </a:xfrm>
              <a:custGeom>
                <a:avLst/>
                <a:gdLst/>
                <a:ahLst/>
                <a:cxnLst/>
                <a:rect l="l" t="t" r="r" b="b"/>
                <a:pathLst>
                  <a:path w="383" h="284" extrusionOk="0">
                    <a:moveTo>
                      <a:pt x="190" y="1"/>
                    </a:moveTo>
                    <a:cubicBezTo>
                      <a:pt x="37" y="1"/>
                      <a:pt x="0" y="242"/>
                      <a:pt x="165" y="281"/>
                    </a:cubicBezTo>
                    <a:cubicBezTo>
                      <a:pt x="175" y="283"/>
                      <a:pt x="184" y="284"/>
                      <a:pt x="193" y="284"/>
                    </a:cubicBezTo>
                    <a:cubicBezTo>
                      <a:pt x="346" y="284"/>
                      <a:pt x="383" y="42"/>
                      <a:pt x="217" y="3"/>
                    </a:cubicBezTo>
                    <a:cubicBezTo>
                      <a:pt x="208" y="2"/>
                      <a:pt x="198" y="1"/>
                      <a:pt x="190"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0"/>
              <p:cNvSpPr/>
              <p:nvPr/>
            </p:nvSpPr>
            <p:spPr>
              <a:xfrm>
                <a:off x="2694600" y="2906500"/>
                <a:ext cx="14975" cy="2850"/>
              </a:xfrm>
              <a:custGeom>
                <a:avLst/>
                <a:gdLst/>
                <a:ahLst/>
                <a:cxnLst/>
                <a:rect l="l" t="t" r="r" b="b"/>
                <a:pathLst>
                  <a:path w="599" h="114" extrusionOk="0">
                    <a:moveTo>
                      <a:pt x="300" y="1"/>
                    </a:moveTo>
                    <a:cubicBezTo>
                      <a:pt x="186" y="1"/>
                      <a:pt x="73" y="42"/>
                      <a:pt x="0" y="114"/>
                    </a:cubicBezTo>
                    <a:cubicBezTo>
                      <a:pt x="103" y="83"/>
                      <a:pt x="197" y="63"/>
                      <a:pt x="300" y="63"/>
                    </a:cubicBezTo>
                    <a:cubicBezTo>
                      <a:pt x="403" y="63"/>
                      <a:pt x="495" y="72"/>
                      <a:pt x="598" y="104"/>
                    </a:cubicBezTo>
                    <a:cubicBezTo>
                      <a:pt x="516" y="31"/>
                      <a:pt x="413" y="1"/>
                      <a:pt x="300" y="1"/>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0"/>
              <p:cNvSpPr/>
              <p:nvPr/>
            </p:nvSpPr>
            <p:spPr>
              <a:xfrm>
                <a:off x="2663950" y="2908825"/>
                <a:ext cx="9550" cy="2350"/>
              </a:xfrm>
              <a:custGeom>
                <a:avLst/>
                <a:gdLst/>
                <a:ahLst/>
                <a:cxnLst/>
                <a:rect l="l" t="t" r="r" b="b"/>
                <a:pathLst>
                  <a:path w="382" h="94" extrusionOk="0">
                    <a:moveTo>
                      <a:pt x="196" y="0"/>
                    </a:moveTo>
                    <a:cubicBezTo>
                      <a:pt x="124" y="0"/>
                      <a:pt x="42" y="21"/>
                      <a:pt x="1" y="73"/>
                    </a:cubicBezTo>
                    <a:cubicBezTo>
                      <a:pt x="45" y="65"/>
                      <a:pt x="88" y="58"/>
                      <a:pt x="132" y="58"/>
                    </a:cubicBezTo>
                    <a:cubicBezTo>
                      <a:pt x="150" y="58"/>
                      <a:pt x="168" y="59"/>
                      <a:pt x="186" y="62"/>
                    </a:cubicBezTo>
                    <a:cubicBezTo>
                      <a:pt x="248" y="62"/>
                      <a:pt x="310" y="73"/>
                      <a:pt x="382" y="93"/>
                    </a:cubicBezTo>
                    <a:cubicBezTo>
                      <a:pt x="330" y="31"/>
                      <a:pt x="258" y="0"/>
                      <a:pt x="196"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0"/>
              <p:cNvSpPr/>
              <p:nvPr/>
            </p:nvSpPr>
            <p:spPr>
              <a:xfrm>
                <a:off x="2676325" y="2913975"/>
                <a:ext cx="6725" cy="28875"/>
              </a:xfrm>
              <a:custGeom>
                <a:avLst/>
                <a:gdLst/>
                <a:ahLst/>
                <a:cxnLst/>
                <a:rect l="l" t="t" r="r" b="b"/>
                <a:pathLst>
                  <a:path w="269" h="1155" extrusionOk="0">
                    <a:moveTo>
                      <a:pt x="165" y="0"/>
                    </a:moveTo>
                    <a:cubicBezTo>
                      <a:pt x="165" y="114"/>
                      <a:pt x="154" y="227"/>
                      <a:pt x="154" y="341"/>
                    </a:cubicBezTo>
                    <a:cubicBezTo>
                      <a:pt x="145" y="444"/>
                      <a:pt x="124" y="557"/>
                      <a:pt x="103" y="670"/>
                    </a:cubicBezTo>
                    <a:cubicBezTo>
                      <a:pt x="93" y="721"/>
                      <a:pt x="83" y="773"/>
                      <a:pt x="51" y="815"/>
                    </a:cubicBezTo>
                    <a:cubicBezTo>
                      <a:pt x="31" y="866"/>
                      <a:pt x="0" y="918"/>
                      <a:pt x="0" y="979"/>
                    </a:cubicBezTo>
                    <a:cubicBezTo>
                      <a:pt x="0" y="1010"/>
                      <a:pt x="0" y="1051"/>
                      <a:pt x="21" y="1072"/>
                    </a:cubicBezTo>
                    <a:cubicBezTo>
                      <a:pt x="41" y="1103"/>
                      <a:pt x="72" y="1113"/>
                      <a:pt x="93" y="1134"/>
                    </a:cubicBezTo>
                    <a:cubicBezTo>
                      <a:pt x="154" y="1154"/>
                      <a:pt x="206" y="1154"/>
                      <a:pt x="268" y="1154"/>
                    </a:cubicBezTo>
                    <a:cubicBezTo>
                      <a:pt x="206" y="1144"/>
                      <a:pt x="154" y="1134"/>
                      <a:pt x="113" y="1103"/>
                    </a:cubicBezTo>
                    <a:cubicBezTo>
                      <a:pt x="62" y="1072"/>
                      <a:pt x="31" y="1030"/>
                      <a:pt x="41" y="979"/>
                    </a:cubicBezTo>
                    <a:cubicBezTo>
                      <a:pt x="41" y="938"/>
                      <a:pt x="72" y="897"/>
                      <a:pt x="103" y="845"/>
                    </a:cubicBezTo>
                    <a:cubicBezTo>
                      <a:pt x="134" y="794"/>
                      <a:pt x="154" y="732"/>
                      <a:pt x="165" y="680"/>
                    </a:cubicBezTo>
                    <a:cubicBezTo>
                      <a:pt x="186" y="567"/>
                      <a:pt x="196" y="453"/>
                      <a:pt x="196" y="341"/>
                    </a:cubicBezTo>
                    <a:cubicBezTo>
                      <a:pt x="196" y="227"/>
                      <a:pt x="186" y="114"/>
                      <a:pt x="165"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0"/>
              <p:cNvSpPr/>
              <p:nvPr/>
            </p:nvSpPr>
            <p:spPr>
              <a:xfrm>
                <a:off x="2678900" y="2950200"/>
                <a:ext cx="11350" cy="9975"/>
              </a:xfrm>
              <a:custGeom>
                <a:avLst/>
                <a:gdLst/>
                <a:ahLst/>
                <a:cxnLst/>
                <a:rect l="l" t="t" r="r" b="b"/>
                <a:pathLst>
                  <a:path w="454" h="399" extrusionOk="0">
                    <a:moveTo>
                      <a:pt x="244" y="0"/>
                    </a:moveTo>
                    <a:cubicBezTo>
                      <a:pt x="227" y="0"/>
                      <a:pt x="211" y="11"/>
                      <a:pt x="206" y="35"/>
                    </a:cubicBezTo>
                    <a:cubicBezTo>
                      <a:pt x="196" y="55"/>
                      <a:pt x="196" y="76"/>
                      <a:pt x="186" y="97"/>
                    </a:cubicBezTo>
                    <a:cubicBezTo>
                      <a:pt x="175" y="76"/>
                      <a:pt x="165" y="55"/>
                      <a:pt x="165" y="35"/>
                    </a:cubicBezTo>
                    <a:cubicBezTo>
                      <a:pt x="156" y="17"/>
                      <a:pt x="139" y="9"/>
                      <a:pt x="123" y="9"/>
                    </a:cubicBezTo>
                    <a:cubicBezTo>
                      <a:pt x="102" y="9"/>
                      <a:pt x="83" y="22"/>
                      <a:pt x="83" y="46"/>
                    </a:cubicBezTo>
                    <a:cubicBezTo>
                      <a:pt x="83" y="76"/>
                      <a:pt x="83" y="158"/>
                      <a:pt x="31" y="169"/>
                    </a:cubicBezTo>
                    <a:lnTo>
                      <a:pt x="0" y="169"/>
                    </a:lnTo>
                    <a:cubicBezTo>
                      <a:pt x="31" y="210"/>
                      <a:pt x="62" y="231"/>
                      <a:pt x="93" y="252"/>
                    </a:cubicBezTo>
                    <a:cubicBezTo>
                      <a:pt x="103" y="252"/>
                      <a:pt x="103" y="262"/>
                      <a:pt x="113" y="272"/>
                    </a:cubicBezTo>
                    <a:cubicBezTo>
                      <a:pt x="113" y="293"/>
                      <a:pt x="124" y="323"/>
                      <a:pt x="134" y="344"/>
                    </a:cubicBezTo>
                    <a:cubicBezTo>
                      <a:pt x="151" y="378"/>
                      <a:pt x="182" y="398"/>
                      <a:pt x="216" y="398"/>
                    </a:cubicBezTo>
                    <a:cubicBezTo>
                      <a:pt x="223" y="398"/>
                      <a:pt x="230" y="398"/>
                      <a:pt x="237" y="396"/>
                    </a:cubicBezTo>
                    <a:cubicBezTo>
                      <a:pt x="309" y="375"/>
                      <a:pt x="351" y="313"/>
                      <a:pt x="351" y="241"/>
                    </a:cubicBezTo>
                    <a:cubicBezTo>
                      <a:pt x="392" y="231"/>
                      <a:pt x="433" y="200"/>
                      <a:pt x="454" y="158"/>
                    </a:cubicBezTo>
                    <a:cubicBezTo>
                      <a:pt x="433" y="158"/>
                      <a:pt x="412" y="149"/>
                      <a:pt x="392" y="149"/>
                    </a:cubicBezTo>
                    <a:cubicBezTo>
                      <a:pt x="381" y="138"/>
                      <a:pt x="361" y="128"/>
                      <a:pt x="351" y="117"/>
                    </a:cubicBezTo>
                    <a:cubicBezTo>
                      <a:pt x="351" y="107"/>
                      <a:pt x="340" y="107"/>
                      <a:pt x="340" y="107"/>
                    </a:cubicBezTo>
                    <a:cubicBezTo>
                      <a:pt x="319" y="87"/>
                      <a:pt x="299" y="55"/>
                      <a:pt x="289" y="35"/>
                    </a:cubicBezTo>
                    <a:cubicBezTo>
                      <a:pt x="283" y="13"/>
                      <a:pt x="263" y="0"/>
                      <a:pt x="244" y="0"/>
                    </a:cubicBezTo>
                    <a:close/>
                  </a:path>
                </a:pathLst>
              </a:custGeom>
              <a:solidFill>
                <a:srgbClr val="6E2C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0"/>
              <p:cNvSpPr/>
              <p:nvPr/>
            </p:nvSpPr>
            <p:spPr>
              <a:xfrm>
                <a:off x="2750500" y="3009025"/>
                <a:ext cx="44075" cy="73175"/>
              </a:xfrm>
              <a:custGeom>
                <a:avLst/>
                <a:gdLst/>
                <a:ahLst/>
                <a:cxnLst/>
                <a:rect l="l" t="t" r="r" b="b"/>
                <a:pathLst>
                  <a:path w="1763" h="2927" extrusionOk="0">
                    <a:moveTo>
                      <a:pt x="835" y="1"/>
                    </a:moveTo>
                    <a:cubicBezTo>
                      <a:pt x="578" y="10"/>
                      <a:pt x="361" y="186"/>
                      <a:pt x="227" y="505"/>
                    </a:cubicBezTo>
                    <a:cubicBezTo>
                      <a:pt x="207" y="578"/>
                      <a:pt x="175" y="660"/>
                      <a:pt x="166" y="742"/>
                    </a:cubicBezTo>
                    <a:cubicBezTo>
                      <a:pt x="1" y="1546"/>
                      <a:pt x="433" y="2442"/>
                      <a:pt x="1196" y="2916"/>
                    </a:cubicBezTo>
                    <a:cubicBezTo>
                      <a:pt x="1206" y="2927"/>
                      <a:pt x="1217" y="2927"/>
                      <a:pt x="1217" y="2927"/>
                    </a:cubicBezTo>
                    <a:cubicBezTo>
                      <a:pt x="1226" y="2927"/>
                      <a:pt x="1237" y="2927"/>
                      <a:pt x="1247" y="2916"/>
                    </a:cubicBezTo>
                    <a:cubicBezTo>
                      <a:pt x="1526" y="2721"/>
                      <a:pt x="1670" y="2494"/>
                      <a:pt x="1711" y="2154"/>
                    </a:cubicBezTo>
                    <a:cubicBezTo>
                      <a:pt x="1762" y="1793"/>
                      <a:pt x="1762" y="1422"/>
                      <a:pt x="1711" y="1061"/>
                    </a:cubicBezTo>
                    <a:cubicBezTo>
                      <a:pt x="1670" y="752"/>
                      <a:pt x="1597" y="546"/>
                      <a:pt x="1474" y="372"/>
                    </a:cubicBezTo>
                    <a:cubicBezTo>
                      <a:pt x="1320" y="134"/>
                      <a:pt x="1082" y="1"/>
                      <a:pt x="8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0"/>
              <p:cNvSpPr/>
              <p:nvPr/>
            </p:nvSpPr>
            <p:spPr>
              <a:xfrm>
                <a:off x="2755400" y="3049200"/>
                <a:ext cx="36600" cy="33250"/>
              </a:xfrm>
              <a:custGeom>
                <a:avLst/>
                <a:gdLst/>
                <a:ahLst/>
                <a:cxnLst/>
                <a:rect l="l" t="t" r="r" b="b"/>
                <a:pathLst>
                  <a:path w="1464" h="1330" extrusionOk="0">
                    <a:moveTo>
                      <a:pt x="0" y="1"/>
                    </a:moveTo>
                    <a:lnTo>
                      <a:pt x="0" y="1"/>
                    </a:lnTo>
                    <a:cubicBezTo>
                      <a:pt x="165" y="547"/>
                      <a:pt x="547" y="1031"/>
                      <a:pt x="1030" y="1330"/>
                    </a:cubicBezTo>
                    <a:cubicBezTo>
                      <a:pt x="1247" y="1185"/>
                      <a:pt x="1381" y="1011"/>
                      <a:pt x="1463" y="794"/>
                    </a:cubicBezTo>
                    <a:cubicBezTo>
                      <a:pt x="1381" y="722"/>
                      <a:pt x="1288" y="681"/>
                      <a:pt x="1185" y="640"/>
                    </a:cubicBezTo>
                    <a:cubicBezTo>
                      <a:pt x="979" y="567"/>
                      <a:pt x="753" y="567"/>
                      <a:pt x="547" y="475"/>
                    </a:cubicBezTo>
                    <a:cubicBezTo>
                      <a:pt x="320" y="372"/>
                      <a:pt x="144" y="207"/>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0"/>
              <p:cNvSpPr/>
              <p:nvPr/>
            </p:nvSpPr>
            <p:spPr>
              <a:xfrm>
                <a:off x="2767750" y="3009300"/>
                <a:ext cx="103075" cy="198025"/>
              </a:xfrm>
              <a:custGeom>
                <a:avLst/>
                <a:gdLst/>
                <a:ahLst/>
                <a:cxnLst/>
                <a:rect l="l" t="t" r="r" b="b"/>
                <a:pathLst>
                  <a:path w="4123" h="7921" extrusionOk="0">
                    <a:moveTo>
                      <a:pt x="309" y="0"/>
                    </a:moveTo>
                    <a:cubicBezTo>
                      <a:pt x="207" y="0"/>
                      <a:pt x="102" y="16"/>
                      <a:pt x="1" y="51"/>
                    </a:cubicBezTo>
                    <a:lnTo>
                      <a:pt x="465" y="2174"/>
                    </a:lnTo>
                    <a:cubicBezTo>
                      <a:pt x="836" y="2256"/>
                      <a:pt x="1113" y="2555"/>
                      <a:pt x="1371" y="2843"/>
                    </a:cubicBezTo>
                    <a:cubicBezTo>
                      <a:pt x="1784" y="3307"/>
                      <a:pt x="2144" y="3761"/>
                      <a:pt x="2546" y="4235"/>
                    </a:cubicBezTo>
                    <a:cubicBezTo>
                      <a:pt x="2319" y="4750"/>
                      <a:pt x="2144" y="5286"/>
                      <a:pt x="1876" y="5790"/>
                    </a:cubicBezTo>
                    <a:cubicBezTo>
                      <a:pt x="1619" y="6295"/>
                      <a:pt x="1320" y="6790"/>
                      <a:pt x="980" y="7253"/>
                    </a:cubicBezTo>
                    <a:cubicBezTo>
                      <a:pt x="897" y="7367"/>
                      <a:pt x="815" y="7480"/>
                      <a:pt x="794" y="7624"/>
                    </a:cubicBezTo>
                    <a:cubicBezTo>
                      <a:pt x="775" y="7831"/>
                      <a:pt x="893" y="7920"/>
                      <a:pt x="1034" y="7920"/>
                    </a:cubicBezTo>
                    <a:cubicBezTo>
                      <a:pt x="1119" y="7920"/>
                      <a:pt x="1212" y="7888"/>
                      <a:pt x="1289" y="7830"/>
                    </a:cubicBezTo>
                    <a:cubicBezTo>
                      <a:pt x="2196" y="7120"/>
                      <a:pt x="3051" y="6234"/>
                      <a:pt x="3679" y="5265"/>
                    </a:cubicBezTo>
                    <a:cubicBezTo>
                      <a:pt x="3844" y="5028"/>
                      <a:pt x="4050" y="4760"/>
                      <a:pt x="4092" y="4471"/>
                    </a:cubicBezTo>
                    <a:cubicBezTo>
                      <a:pt x="4122" y="4224"/>
                      <a:pt x="4050" y="4059"/>
                      <a:pt x="3906" y="3864"/>
                    </a:cubicBezTo>
                    <a:cubicBezTo>
                      <a:pt x="3318" y="3049"/>
                      <a:pt x="1958" y="1277"/>
                      <a:pt x="1278" y="546"/>
                    </a:cubicBezTo>
                    <a:cubicBezTo>
                      <a:pt x="1124" y="381"/>
                      <a:pt x="959" y="216"/>
                      <a:pt x="763" y="113"/>
                    </a:cubicBezTo>
                    <a:cubicBezTo>
                      <a:pt x="635" y="43"/>
                      <a:pt x="476" y="0"/>
                      <a:pt x="309"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0"/>
              <p:cNvSpPr/>
              <p:nvPr/>
            </p:nvSpPr>
            <p:spPr>
              <a:xfrm>
                <a:off x="2623500" y="2865875"/>
                <a:ext cx="14700" cy="14150"/>
              </a:xfrm>
              <a:custGeom>
                <a:avLst/>
                <a:gdLst/>
                <a:ahLst/>
                <a:cxnLst/>
                <a:rect l="l" t="t" r="r" b="b"/>
                <a:pathLst>
                  <a:path w="588" h="566" extrusionOk="0">
                    <a:moveTo>
                      <a:pt x="102" y="0"/>
                    </a:moveTo>
                    <a:cubicBezTo>
                      <a:pt x="86" y="0"/>
                      <a:pt x="68" y="3"/>
                      <a:pt x="53" y="8"/>
                    </a:cubicBezTo>
                    <a:lnTo>
                      <a:pt x="21" y="39"/>
                    </a:lnTo>
                    <a:lnTo>
                      <a:pt x="21" y="49"/>
                    </a:lnTo>
                    <a:cubicBezTo>
                      <a:pt x="1" y="69"/>
                      <a:pt x="1" y="111"/>
                      <a:pt x="21" y="142"/>
                    </a:cubicBezTo>
                    <a:cubicBezTo>
                      <a:pt x="21" y="152"/>
                      <a:pt x="32" y="163"/>
                      <a:pt x="32" y="172"/>
                    </a:cubicBezTo>
                    <a:cubicBezTo>
                      <a:pt x="42" y="183"/>
                      <a:pt x="53" y="193"/>
                      <a:pt x="53" y="204"/>
                    </a:cubicBezTo>
                    <a:cubicBezTo>
                      <a:pt x="73" y="234"/>
                      <a:pt x="94" y="255"/>
                      <a:pt x="114" y="276"/>
                    </a:cubicBezTo>
                    <a:cubicBezTo>
                      <a:pt x="145" y="317"/>
                      <a:pt x="176" y="358"/>
                      <a:pt x="217" y="389"/>
                    </a:cubicBezTo>
                    <a:cubicBezTo>
                      <a:pt x="248" y="430"/>
                      <a:pt x="289" y="461"/>
                      <a:pt x="330" y="492"/>
                    </a:cubicBezTo>
                    <a:cubicBezTo>
                      <a:pt x="372" y="523"/>
                      <a:pt x="433" y="554"/>
                      <a:pt x="495" y="564"/>
                    </a:cubicBezTo>
                    <a:cubicBezTo>
                      <a:pt x="501" y="565"/>
                      <a:pt x="506" y="566"/>
                      <a:pt x="512" y="566"/>
                    </a:cubicBezTo>
                    <a:cubicBezTo>
                      <a:pt x="555" y="566"/>
                      <a:pt x="587" y="528"/>
                      <a:pt x="578" y="482"/>
                    </a:cubicBezTo>
                    <a:cubicBezTo>
                      <a:pt x="568" y="430"/>
                      <a:pt x="536" y="369"/>
                      <a:pt x="506" y="317"/>
                    </a:cubicBezTo>
                    <a:cubicBezTo>
                      <a:pt x="475" y="286"/>
                      <a:pt x="433" y="245"/>
                      <a:pt x="403" y="204"/>
                    </a:cubicBezTo>
                    <a:cubicBezTo>
                      <a:pt x="372" y="172"/>
                      <a:pt x="330" y="131"/>
                      <a:pt x="289" y="101"/>
                    </a:cubicBezTo>
                    <a:cubicBezTo>
                      <a:pt x="269" y="90"/>
                      <a:pt x="248" y="69"/>
                      <a:pt x="227" y="49"/>
                    </a:cubicBezTo>
                    <a:cubicBezTo>
                      <a:pt x="217" y="39"/>
                      <a:pt x="207" y="39"/>
                      <a:pt x="186" y="28"/>
                    </a:cubicBezTo>
                    <a:cubicBezTo>
                      <a:pt x="176" y="28"/>
                      <a:pt x="165" y="18"/>
                      <a:pt x="156" y="18"/>
                    </a:cubicBezTo>
                    <a:lnTo>
                      <a:pt x="145" y="8"/>
                    </a:lnTo>
                    <a:cubicBezTo>
                      <a:pt x="135" y="3"/>
                      <a:pt x="119" y="0"/>
                      <a:pt x="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0"/>
              <p:cNvSpPr/>
              <p:nvPr/>
            </p:nvSpPr>
            <p:spPr>
              <a:xfrm>
                <a:off x="2614225" y="2887700"/>
                <a:ext cx="19350" cy="6475"/>
              </a:xfrm>
              <a:custGeom>
                <a:avLst/>
                <a:gdLst/>
                <a:ahLst/>
                <a:cxnLst/>
                <a:rect l="l" t="t" r="r" b="b"/>
                <a:pathLst>
                  <a:path w="774" h="259" extrusionOk="0">
                    <a:moveTo>
                      <a:pt x="248" y="0"/>
                    </a:moveTo>
                    <a:cubicBezTo>
                      <a:pt x="227" y="11"/>
                      <a:pt x="197" y="11"/>
                      <a:pt x="166" y="11"/>
                    </a:cubicBezTo>
                    <a:cubicBezTo>
                      <a:pt x="156" y="21"/>
                      <a:pt x="145" y="21"/>
                      <a:pt x="124" y="21"/>
                    </a:cubicBezTo>
                    <a:cubicBezTo>
                      <a:pt x="124" y="21"/>
                      <a:pt x="114" y="31"/>
                      <a:pt x="104" y="31"/>
                    </a:cubicBezTo>
                    <a:cubicBezTo>
                      <a:pt x="89" y="38"/>
                      <a:pt x="80" y="46"/>
                      <a:pt x="79" y="46"/>
                    </a:cubicBezTo>
                    <a:cubicBezTo>
                      <a:pt x="79" y="46"/>
                      <a:pt x="80" y="45"/>
                      <a:pt x="83" y="41"/>
                    </a:cubicBezTo>
                    <a:lnTo>
                      <a:pt x="83" y="41"/>
                    </a:lnTo>
                    <a:cubicBezTo>
                      <a:pt x="1" y="62"/>
                      <a:pt x="1" y="196"/>
                      <a:pt x="83" y="217"/>
                    </a:cubicBezTo>
                    <a:cubicBezTo>
                      <a:pt x="73" y="217"/>
                      <a:pt x="114" y="227"/>
                      <a:pt x="124" y="238"/>
                    </a:cubicBezTo>
                    <a:cubicBezTo>
                      <a:pt x="135" y="238"/>
                      <a:pt x="145" y="238"/>
                      <a:pt x="166" y="247"/>
                    </a:cubicBezTo>
                    <a:cubicBezTo>
                      <a:pt x="197" y="247"/>
                      <a:pt x="227" y="247"/>
                      <a:pt x="248" y="258"/>
                    </a:cubicBezTo>
                    <a:lnTo>
                      <a:pt x="403" y="258"/>
                    </a:lnTo>
                    <a:cubicBezTo>
                      <a:pt x="454" y="258"/>
                      <a:pt x="506" y="258"/>
                      <a:pt x="557" y="247"/>
                    </a:cubicBezTo>
                    <a:cubicBezTo>
                      <a:pt x="619" y="247"/>
                      <a:pt x="681" y="217"/>
                      <a:pt x="722" y="186"/>
                    </a:cubicBezTo>
                    <a:cubicBezTo>
                      <a:pt x="774" y="155"/>
                      <a:pt x="774" y="93"/>
                      <a:pt x="722" y="73"/>
                    </a:cubicBezTo>
                    <a:cubicBezTo>
                      <a:pt x="681" y="41"/>
                      <a:pt x="619" y="11"/>
                      <a:pt x="557" y="11"/>
                    </a:cubicBezTo>
                    <a:cubicBezTo>
                      <a:pt x="506" y="0"/>
                      <a:pt x="454" y="0"/>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0"/>
              <p:cNvSpPr/>
              <p:nvPr/>
            </p:nvSpPr>
            <p:spPr>
              <a:xfrm>
                <a:off x="2624300" y="2901475"/>
                <a:ext cx="14650" cy="14200"/>
              </a:xfrm>
              <a:custGeom>
                <a:avLst/>
                <a:gdLst/>
                <a:ahLst/>
                <a:cxnLst/>
                <a:rect l="l" t="t" r="r" b="b"/>
                <a:pathLst>
                  <a:path w="586" h="568" extrusionOk="0">
                    <a:moveTo>
                      <a:pt x="21" y="428"/>
                    </a:moveTo>
                    <a:lnTo>
                      <a:pt x="21" y="428"/>
                    </a:lnTo>
                    <a:cubicBezTo>
                      <a:pt x="12" y="436"/>
                      <a:pt x="10" y="438"/>
                      <a:pt x="15" y="438"/>
                    </a:cubicBezTo>
                    <a:lnTo>
                      <a:pt x="15" y="438"/>
                    </a:lnTo>
                    <a:cubicBezTo>
                      <a:pt x="17" y="435"/>
                      <a:pt x="18" y="432"/>
                      <a:pt x="21" y="428"/>
                    </a:cubicBezTo>
                    <a:close/>
                    <a:moveTo>
                      <a:pt x="511" y="1"/>
                    </a:moveTo>
                    <a:cubicBezTo>
                      <a:pt x="502" y="1"/>
                      <a:pt x="493" y="2"/>
                      <a:pt x="484" y="6"/>
                    </a:cubicBezTo>
                    <a:cubicBezTo>
                      <a:pt x="433" y="16"/>
                      <a:pt x="371" y="37"/>
                      <a:pt x="330" y="78"/>
                    </a:cubicBezTo>
                    <a:cubicBezTo>
                      <a:pt x="288" y="109"/>
                      <a:pt x="247" y="140"/>
                      <a:pt x="216" y="170"/>
                    </a:cubicBezTo>
                    <a:cubicBezTo>
                      <a:pt x="175" y="212"/>
                      <a:pt x="144" y="243"/>
                      <a:pt x="113" y="284"/>
                    </a:cubicBezTo>
                    <a:cubicBezTo>
                      <a:pt x="92" y="305"/>
                      <a:pt x="72" y="325"/>
                      <a:pt x="62" y="346"/>
                    </a:cubicBezTo>
                    <a:cubicBezTo>
                      <a:pt x="51" y="367"/>
                      <a:pt x="41" y="376"/>
                      <a:pt x="30" y="387"/>
                    </a:cubicBezTo>
                    <a:cubicBezTo>
                      <a:pt x="30" y="397"/>
                      <a:pt x="30" y="408"/>
                      <a:pt x="21" y="418"/>
                    </a:cubicBezTo>
                    <a:lnTo>
                      <a:pt x="21" y="438"/>
                    </a:lnTo>
                    <a:cubicBezTo>
                      <a:pt x="18" y="438"/>
                      <a:pt x="16" y="438"/>
                      <a:pt x="15" y="438"/>
                    </a:cubicBezTo>
                    <a:lnTo>
                      <a:pt x="15" y="438"/>
                    </a:lnTo>
                    <a:cubicBezTo>
                      <a:pt x="0" y="467"/>
                      <a:pt x="2" y="502"/>
                      <a:pt x="21" y="521"/>
                    </a:cubicBezTo>
                    <a:cubicBezTo>
                      <a:pt x="30" y="531"/>
                      <a:pt x="41" y="552"/>
                      <a:pt x="51" y="552"/>
                    </a:cubicBezTo>
                    <a:cubicBezTo>
                      <a:pt x="67" y="562"/>
                      <a:pt x="85" y="567"/>
                      <a:pt x="102" y="567"/>
                    </a:cubicBezTo>
                    <a:cubicBezTo>
                      <a:pt x="118" y="567"/>
                      <a:pt x="134" y="562"/>
                      <a:pt x="144" y="552"/>
                    </a:cubicBezTo>
                    <a:lnTo>
                      <a:pt x="144" y="552"/>
                    </a:lnTo>
                    <a:cubicBezTo>
                      <a:pt x="144" y="562"/>
                      <a:pt x="133" y="562"/>
                      <a:pt x="144" y="562"/>
                    </a:cubicBezTo>
                    <a:cubicBezTo>
                      <a:pt x="154" y="552"/>
                      <a:pt x="165" y="552"/>
                      <a:pt x="175" y="541"/>
                    </a:cubicBezTo>
                    <a:cubicBezTo>
                      <a:pt x="195" y="531"/>
                      <a:pt x="206" y="531"/>
                      <a:pt x="216" y="521"/>
                    </a:cubicBezTo>
                    <a:cubicBezTo>
                      <a:pt x="237" y="511"/>
                      <a:pt x="257" y="480"/>
                      <a:pt x="288" y="470"/>
                    </a:cubicBezTo>
                    <a:cubicBezTo>
                      <a:pt x="330" y="438"/>
                      <a:pt x="360" y="397"/>
                      <a:pt x="401" y="367"/>
                    </a:cubicBezTo>
                    <a:cubicBezTo>
                      <a:pt x="433" y="325"/>
                      <a:pt x="463" y="284"/>
                      <a:pt x="495" y="253"/>
                    </a:cubicBezTo>
                    <a:cubicBezTo>
                      <a:pt x="536" y="202"/>
                      <a:pt x="556" y="140"/>
                      <a:pt x="577" y="88"/>
                    </a:cubicBezTo>
                    <a:cubicBezTo>
                      <a:pt x="585" y="45"/>
                      <a:pt x="557" y="1"/>
                      <a:pt x="5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0"/>
              <p:cNvSpPr/>
              <p:nvPr/>
            </p:nvSpPr>
            <p:spPr>
              <a:xfrm>
                <a:off x="2457100" y="3516475"/>
                <a:ext cx="254525" cy="110275"/>
              </a:xfrm>
              <a:custGeom>
                <a:avLst/>
                <a:gdLst/>
                <a:ahLst/>
                <a:cxnLst/>
                <a:rect l="l" t="t" r="r" b="b"/>
                <a:pathLst>
                  <a:path w="10181" h="4411" extrusionOk="0">
                    <a:moveTo>
                      <a:pt x="10088" y="1"/>
                    </a:moveTo>
                    <a:cubicBezTo>
                      <a:pt x="9583" y="1309"/>
                      <a:pt x="8367" y="3081"/>
                      <a:pt x="5534" y="3452"/>
                    </a:cubicBezTo>
                    <a:cubicBezTo>
                      <a:pt x="4812" y="3544"/>
                      <a:pt x="4162" y="3580"/>
                      <a:pt x="3574" y="3580"/>
                    </a:cubicBezTo>
                    <a:cubicBezTo>
                      <a:pt x="1988" y="3580"/>
                      <a:pt x="857" y="3317"/>
                      <a:pt x="0" y="3174"/>
                    </a:cubicBezTo>
                    <a:lnTo>
                      <a:pt x="0" y="3174"/>
                    </a:lnTo>
                    <a:cubicBezTo>
                      <a:pt x="969" y="4194"/>
                      <a:pt x="2752" y="4411"/>
                      <a:pt x="4761" y="4411"/>
                    </a:cubicBezTo>
                    <a:cubicBezTo>
                      <a:pt x="7780" y="4411"/>
                      <a:pt x="10180" y="3926"/>
                      <a:pt x="10180" y="897"/>
                    </a:cubicBezTo>
                    <a:cubicBezTo>
                      <a:pt x="10180" y="557"/>
                      <a:pt x="10150" y="269"/>
                      <a:pt x="10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0"/>
              <p:cNvSpPr/>
              <p:nvPr/>
            </p:nvSpPr>
            <p:spPr>
              <a:xfrm>
                <a:off x="2930825" y="3513250"/>
                <a:ext cx="31700" cy="18700"/>
              </a:xfrm>
              <a:custGeom>
                <a:avLst/>
                <a:gdLst/>
                <a:ahLst/>
                <a:cxnLst/>
                <a:rect l="l" t="t" r="r" b="b"/>
                <a:pathLst>
                  <a:path w="1268" h="748" extrusionOk="0">
                    <a:moveTo>
                      <a:pt x="588" y="1"/>
                    </a:moveTo>
                    <a:cubicBezTo>
                      <a:pt x="481" y="1"/>
                      <a:pt x="372" y="14"/>
                      <a:pt x="268" y="27"/>
                    </a:cubicBezTo>
                    <a:cubicBezTo>
                      <a:pt x="134" y="47"/>
                      <a:pt x="0" y="89"/>
                      <a:pt x="10" y="253"/>
                    </a:cubicBezTo>
                    <a:cubicBezTo>
                      <a:pt x="10" y="315"/>
                      <a:pt x="31" y="366"/>
                      <a:pt x="31" y="428"/>
                    </a:cubicBezTo>
                    <a:cubicBezTo>
                      <a:pt x="31" y="469"/>
                      <a:pt x="21" y="511"/>
                      <a:pt x="31" y="542"/>
                    </a:cubicBezTo>
                    <a:cubicBezTo>
                      <a:pt x="62" y="655"/>
                      <a:pt x="196" y="686"/>
                      <a:pt x="299" y="707"/>
                    </a:cubicBezTo>
                    <a:cubicBezTo>
                      <a:pt x="431" y="734"/>
                      <a:pt x="565" y="747"/>
                      <a:pt x="699" y="747"/>
                    </a:cubicBezTo>
                    <a:cubicBezTo>
                      <a:pt x="869" y="747"/>
                      <a:pt x="1039" y="726"/>
                      <a:pt x="1205" y="686"/>
                    </a:cubicBezTo>
                    <a:cubicBezTo>
                      <a:pt x="1267" y="480"/>
                      <a:pt x="1185" y="233"/>
                      <a:pt x="999" y="109"/>
                    </a:cubicBezTo>
                    <a:cubicBezTo>
                      <a:pt x="880" y="25"/>
                      <a:pt x="736" y="1"/>
                      <a:pt x="5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52" name="Google Shape;10052;p50"/>
          <p:cNvSpPr txBox="1">
            <a:spLocks noGrp="1"/>
          </p:cNvSpPr>
          <p:nvPr>
            <p:ph type="body" idx="1"/>
          </p:nvPr>
        </p:nvSpPr>
        <p:spPr>
          <a:xfrm>
            <a:off x="720000" y="1139550"/>
            <a:ext cx="48141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0"/>
              </a:spcBef>
              <a:spcAft>
                <a:spcPts val="0"/>
              </a:spcAft>
              <a:buNone/>
            </a:pPr>
            <a:endParaRPr/>
          </a:p>
          <a:p>
            <a:pPr marL="0" lvl="0" indent="0" algn="l" rtl="0">
              <a:spcBef>
                <a:spcPts val="0"/>
              </a:spcBef>
              <a:spcAft>
                <a:spcPts val="0"/>
              </a:spcAft>
              <a:buNone/>
            </a:pPr>
            <a:r>
              <a:rPr lang="en" sz="1800">
                <a:latin typeface="Audiowide"/>
                <a:ea typeface="Audiowide"/>
                <a:cs typeface="Audiowide"/>
                <a:sym typeface="Audiowide"/>
              </a:rPr>
              <a:t>Vectors</a:t>
            </a:r>
            <a:endParaRPr>
              <a:uFill>
                <a:noFill/>
              </a:uFill>
              <a:hlinkClick r:id="rId3"/>
            </a:endParaRPr>
          </a:p>
          <a:p>
            <a:pPr marL="241300" lvl="0" indent="-203200" algn="l" rtl="0">
              <a:lnSpc>
                <a:spcPct val="100000"/>
              </a:lnSpc>
              <a:spcBef>
                <a:spcPts val="0"/>
              </a:spcBef>
              <a:spcAft>
                <a:spcPts val="0"/>
              </a:spcAft>
              <a:buSzPts val="1200"/>
              <a:buFont typeface="Albert Sans"/>
              <a:buChar char="●"/>
            </a:pPr>
            <a:r>
              <a:rPr lang="en">
                <a:solidFill>
                  <a:schemeClr val="hlink"/>
                </a:solidFill>
                <a:uFill>
                  <a:noFill/>
                </a:uFill>
                <a:hlinkClick r:id="rId4"/>
              </a:rPr>
              <a:t>Flat design gym center twitch background</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5"/>
              </a:rPr>
              <a:t>Flat design gym center facebook cover</a:t>
            </a:r>
            <a:endParaRPr>
              <a:uFill>
                <a:noFill/>
              </a:uFill>
              <a:hlinkClick r:id="rId6"/>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7"/>
              </a:rPr>
              <a:t>Flat design gym center facebook post</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8"/>
              </a:rPr>
              <a:t>Flat design gym center youtube channel art</a:t>
            </a:r>
            <a:endParaRPr/>
          </a:p>
        </p:txBody>
      </p:sp>
      <p:grpSp>
        <p:nvGrpSpPr>
          <p:cNvPr id="10053" name="Google Shape;10053;p50"/>
          <p:cNvGrpSpPr/>
          <p:nvPr/>
        </p:nvGrpSpPr>
        <p:grpSpPr>
          <a:xfrm>
            <a:off x="6060884" y="3063175"/>
            <a:ext cx="1562831" cy="514162"/>
            <a:chOff x="1635650" y="886200"/>
            <a:chExt cx="823800" cy="271025"/>
          </a:xfrm>
        </p:grpSpPr>
        <p:sp>
          <p:nvSpPr>
            <p:cNvPr id="10054" name="Google Shape;10054;p50"/>
            <p:cNvSpPr/>
            <p:nvPr/>
          </p:nvSpPr>
          <p:spPr>
            <a:xfrm>
              <a:off x="1635650" y="1109275"/>
              <a:ext cx="820450" cy="47950"/>
            </a:xfrm>
            <a:custGeom>
              <a:avLst/>
              <a:gdLst/>
              <a:ahLst/>
              <a:cxnLst/>
              <a:rect l="l" t="t" r="r" b="b"/>
              <a:pathLst>
                <a:path w="32818" h="1918" extrusionOk="0">
                  <a:moveTo>
                    <a:pt x="16414" y="1"/>
                  </a:moveTo>
                  <a:cubicBezTo>
                    <a:pt x="7347" y="1"/>
                    <a:pt x="1" y="433"/>
                    <a:pt x="1" y="959"/>
                  </a:cubicBezTo>
                  <a:cubicBezTo>
                    <a:pt x="1" y="1495"/>
                    <a:pt x="7347" y="1917"/>
                    <a:pt x="16414" y="1917"/>
                  </a:cubicBezTo>
                  <a:cubicBezTo>
                    <a:pt x="25471" y="1917"/>
                    <a:pt x="32817" y="1495"/>
                    <a:pt x="32817" y="959"/>
                  </a:cubicBezTo>
                  <a:cubicBezTo>
                    <a:pt x="32817" y="433"/>
                    <a:pt x="25471" y="1"/>
                    <a:pt x="16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0"/>
            <p:cNvSpPr/>
            <p:nvPr/>
          </p:nvSpPr>
          <p:spPr>
            <a:xfrm>
              <a:off x="1728625" y="961925"/>
              <a:ext cx="730825" cy="90450"/>
            </a:xfrm>
            <a:custGeom>
              <a:avLst/>
              <a:gdLst/>
              <a:ahLst/>
              <a:cxnLst/>
              <a:rect l="l" t="t" r="r" b="b"/>
              <a:pathLst>
                <a:path w="29233" h="3618" extrusionOk="0">
                  <a:moveTo>
                    <a:pt x="63" y="1"/>
                  </a:moveTo>
                  <a:lnTo>
                    <a:pt x="1" y="651"/>
                  </a:lnTo>
                  <a:lnTo>
                    <a:pt x="29171" y="3618"/>
                  </a:lnTo>
                  <a:lnTo>
                    <a:pt x="29233" y="2979"/>
                  </a:lnTo>
                  <a:lnTo>
                    <a:pt x="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0"/>
            <p:cNvSpPr/>
            <p:nvPr/>
          </p:nvSpPr>
          <p:spPr>
            <a:xfrm>
              <a:off x="1729425" y="961925"/>
              <a:ext cx="730025" cy="82475"/>
            </a:xfrm>
            <a:custGeom>
              <a:avLst/>
              <a:gdLst/>
              <a:ahLst/>
              <a:cxnLst/>
              <a:rect l="l" t="t" r="r" b="b"/>
              <a:pathLst>
                <a:path w="29201" h="3299" extrusionOk="0">
                  <a:moveTo>
                    <a:pt x="31" y="1"/>
                  </a:moveTo>
                  <a:lnTo>
                    <a:pt x="0" y="321"/>
                  </a:lnTo>
                  <a:lnTo>
                    <a:pt x="29169" y="3298"/>
                  </a:lnTo>
                  <a:lnTo>
                    <a:pt x="29201" y="2979"/>
                  </a:lnTo>
                  <a:lnTo>
                    <a:pt x="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0"/>
            <p:cNvSpPr/>
            <p:nvPr/>
          </p:nvSpPr>
          <p:spPr>
            <a:xfrm>
              <a:off x="2270350" y="934125"/>
              <a:ext cx="52300" cy="187550"/>
            </a:xfrm>
            <a:custGeom>
              <a:avLst/>
              <a:gdLst/>
              <a:ahLst/>
              <a:cxnLst/>
              <a:rect l="l" t="t" r="r" b="b"/>
              <a:pathLst>
                <a:path w="2092" h="7502" extrusionOk="0">
                  <a:moveTo>
                    <a:pt x="753" y="0"/>
                  </a:moveTo>
                  <a:lnTo>
                    <a:pt x="1" y="7368"/>
                  </a:lnTo>
                  <a:lnTo>
                    <a:pt x="1340" y="7501"/>
                  </a:lnTo>
                  <a:lnTo>
                    <a:pt x="2092" y="135"/>
                  </a:lnTo>
                  <a:lnTo>
                    <a:pt x="7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0"/>
            <p:cNvSpPr/>
            <p:nvPr/>
          </p:nvSpPr>
          <p:spPr>
            <a:xfrm>
              <a:off x="2310025" y="998525"/>
              <a:ext cx="19600" cy="63375"/>
            </a:xfrm>
            <a:custGeom>
              <a:avLst/>
              <a:gdLst/>
              <a:ahLst/>
              <a:cxnLst/>
              <a:rect l="l" t="t" r="r" b="b"/>
              <a:pathLst>
                <a:path w="784" h="2535" extrusionOk="0">
                  <a:moveTo>
                    <a:pt x="258" y="0"/>
                  </a:moveTo>
                  <a:lnTo>
                    <a:pt x="1" y="2484"/>
                  </a:lnTo>
                  <a:lnTo>
                    <a:pt x="484" y="2535"/>
                  </a:lnTo>
                  <a:cubicBezTo>
                    <a:pt x="505" y="2535"/>
                    <a:pt x="526" y="2525"/>
                    <a:pt x="536" y="2504"/>
                  </a:cubicBezTo>
                  <a:lnTo>
                    <a:pt x="773" y="93"/>
                  </a:lnTo>
                  <a:cubicBezTo>
                    <a:pt x="784" y="73"/>
                    <a:pt x="763" y="52"/>
                    <a:pt x="742" y="41"/>
                  </a:cubicBezTo>
                  <a:lnTo>
                    <a:pt x="2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0"/>
            <p:cNvSpPr/>
            <p:nvPr/>
          </p:nvSpPr>
          <p:spPr>
            <a:xfrm>
              <a:off x="2310800" y="938250"/>
              <a:ext cx="52325" cy="187550"/>
            </a:xfrm>
            <a:custGeom>
              <a:avLst/>
              <a:gdLst/>
              <a:ahLst/>
              <a:cxnLst/>
              <a:rect l="l" t="t" r="r" b="b"/>
              <a:pathLst>
                <a:path w="2093" h="7502" extrusionOk="0">
                  <a:moveTo>
                    <a:pt x="753" y="0"/>
                  </a:moveTo>
                  <a:lnTo>
                    <a:pt x="0" y="7368"/>
                  </a:lnTo>
                  <a:lnTo>
                    <a:pt x="1339" y="7501"/>
                  </a:lnTo>
                  <a:lnTo>
                    <a:pt x="2092" y="134"/>
                  </a:lnTo>
                  <a:lnTo>
                    <a:pt x="7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0"/>
            <p:cNvSpPr/>
            <p:nvPr/>
          </p:nvSpPr>
          <p:spPr>
            <a:xfrm>
              <a:off x="2350450" y="1002625"/>
              <a:ext cx="19600" cy="63475"/>
            </a:xfrm>
            <a:custGeom>
              <a:avLst/>
              <a:gdLst/>
              <a:ahLst/>
              <a:cxnLst/>
              <a:rect l="l" t="t" r="r" b="b"/>
              <a:pathLst>
                <a:path w="784" h="2539" extrusionOk="0">
                  <a:moveTo>
                    <a:pt x="259" y="1"/>
                  </a:moveTo>
                  <a:lnTo>
                    <a:pt x="1" y="2485"/>
                  </a:lnTo>
                  <a:lnTo>
                    <a:pt x="485" y="2536"/>
                  </a:lnTo>
                  <a:cubicBezTo>
                    <a:pt x="489" y="2538"/>
                    <a:pt x="493" y="2539"/>
                    <a:pt x="497" y="2539"/>
                  </a:cubicBezTo>
                  <a:cubicBezTo>
                    <a:pt x="513" y="2539"/>
                    <a:pt x="529" y="2522"/>
                    <a:pt x="537" y="2505"/>
                  </a:cubicBezTo>
                  <a:lnTo>
                    <a:pt x="774" y="94"/>
                  </a:lnTo>
                  <a:cubicBezTo>
                    <a:pt x="784" y="74"/>
                    <a:pt x="763" y="53"/>
                    <a:pt x="743" y="42"/>
                  </a:cubicBezTo>
                  <a:lnTo>
                    <a:pt x="2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0"/>
            <p:cNvSpPr/>
            <p:nvPr/>
          </p:nvSpPr>
          <p:spPr>
            <a:xfrm>
              <a:off x="2400175" y="976875"/>
              <a:ext cx="40725" cy="127275"/>
            </a:xfrm>
            <a:custGeom>
              <a:avLst/>
              <a:gdLst/>
              <a:ahLst/>
              <a:cxnLst/>
              <a:rect l="l" t="t" r="r" b="b"/>
              <a:pathLst>
                <a:path w="1629" h="5091" extrusionOk="0">
                  <a:moveTo>
                    <a:pt x="505" y="1"/>
                  </a:moveTo>
                  <a:lnTo>
                    <a:pt x="1" y="4978"/>
                  </a:lnTo>
                  <a:lnTo>
                    <a:pt x="1123" y="5091"/>
                  </a:lnTo>
                  <a:lnTo>
                    <a:pt x="1629" y="114"/>
                  </a:lnTo>
                  <a:lnTo>
                    <a:pt x="5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0"/>
            <p:cNvSpPr/>
            <p:nvPr/>
          </p:nvSpPr>
          <p:spPr>
            <a:xfrm>
              <a:off x="2431850" y="1015775"/>
              <a:ext cx="16275" cy="53350"/>
            </a:xfrm>
            <a:custGeom>
              <a:avLst/>
              <a:gdLst/>
              <a:ahLst/>
              <a:cxnLst/>
              <a:rect l="l" t="t" r="r" b="b"/>
              <a:pathLst>
                <a:path w="651" h="2134" extrusionOk="0">
                  <a:moveTo>
                    <a:pt x="218" y="1"/>
                  </a:moveTo>
                  <a:lnTo>
                    <a:pt x="1" y="2092"/>
                  </a:lnTo>
                  <a:lnTo>
                    <a:pt x="413" y="2133"/>
                  </a:lnTo>
                  <a:cubicBezTo>
                    <a:pt x="424" y="2133"/>
                    <a:pt x="444" y="2123"/>
                    <a:pt x="444" y="2103"/>
                  </a:cubicBezTo>
                  <a:lnTo>
                    <a:pt x="650" y="83"/>
                  </a:lnTo>
                  <a:cubicBezTo>
                    <a:pt x="650" y="63"/>
                    <a:pt x="640" y="42"/>
                    <a:pt x="619" y="42"/>
                  </a:cubicBezTo>
                  <a:lnTo>
                    <a:pt x="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0"/>
            <p:cNvSpPr/>
            <p:nvPr/>
          </p:nvSpPr>
          <p:spPr>
            <a:xfrm>
              <a:off x="2350200" y="942125"/>
              <a:ext cx="52575" cy="187775"/>
            </a:xfrm>
            <a:custGeom>
              <a:avLst/>
              <a:gdLst/>
              <a:ahLst/>
              <a:cxnLst/>
              <a:rect l="l" t="t" r="r" b="b"/>
              <a:pathLst>
                <a:path w="2103" h="7511" extrusionOk="0">
                  <a:moveTo>
                    <a:pt x="753" y="0"/>
                  </a:moveTo>
                  <a:lnTo>
                    <a:pt x="1" y="7377"/>
                  </a:lnTo>
                  <a:lnTo>
                    <a:pt x="1350" y="7511"/>
                  </a:lnTo>
                  <a:lnTo>
                    <a:pt x="2103" y="144"/>
                  </a:lnTo>
                  <a:lnTo>
                    <a:pt x="7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0"/>
            <p:cNvSpPr/>
            <p:nvPr/>
          </p:nvSpPr>
          <p:spPr>
            <a:xfrm>
              <a:off x="2390125" y="1006500"/>
              <a:ext cx="19350" cy="63650"/>
            </a:xfrm>
            <a:custGeom>
              <a:avLst/>
              <a:gdLst/>
              <a:ahLst/>
              <a:cxnLst/>
              <a:rect l="l" t="t" r="r" b="b"/>
              <a:pathLst>
                <a:path w="774" h="2546" extrusionOk="0">
                  <a:moveTo>
                    <a:pt x="248" y="1"/>
                  </a:moveTo>
                  <a:lnTo>
                    <a:pt x="1" y="2494"/>
                  </a:lnTo>
                  <a:lnTo>
                    <a:pt x="485" y="2546"/>
                  </a:lnTo>
                  <a:cubicBezTo>
                    <a:pt x="506" y="2546"/>
                    <a:pt x="526" y="2525"/>
                    <a:pt x="526" y="2504"/>
                  </a:cubicBezTo>
                  <a:lnTo>
                    <a:pt x="774" y="104"/>
                  </a:lnTo>
                  <a:cubicBezTo>
                    <a:pt x="774" y="73"/>
                    <a:pt x="763" y="52"/>
                    <a:pt x="733" y="52"/>
                  </a:cubicBezTo>
                  <a:lnTo>
                    <a:pt x="2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0"/>
            <p:cNvSpPr/>
            <p:nvPr/>
          </p:nvSpPr>
          <p:spPr>
            <a:xfrm>
              <a:off x="1718075" y="946225"/>
              <a:ext cx="37375" cy="177250"/>
            </a:xfrm>
            <a:custGeom>
              <a:avLst/>
              <a:gdLst/>
              <a:ahLst/>
              <a:cxnLst/>
              <a:rect l="l" t="t" r="r" b="b"/>
              <a:pathLst>
                <a:path w="1495" h="7090" extrusionOk="0">
                  <a:moveTo>
                    <a:pt x="753" y="1"/>
                  </a:moveTo>
                  <a:cubicBezTo>
                    <a:pt x="331" y="1"/>
                    <a:pt x="1" y="340"/>
                    <a:pt x="1" y="753"/>
                  </a:cubicBezTo>
                  <a:lnTo>
                    <a:pt x="1" y="7090"/>
                  </a:lnTo>
                  <a:lnTo>
                    <a:pt x="1494" y="7090"/>
                  </a:lnTo>
                  <a:lnTo>
                    <a:pt x="1494" y="753"/>
                  </a:lnTo>
                  <a:cubicBezTo>
                    <a:pt x="1494" y="340"/>
                    <a:pt x="1165" y="1"/>
                    <a:pt x="7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0"/>
            <p:cNvSpPr/>
            <p:nvPr/>
          </p:nvSpPr>
          <p:spPr>
            <a:xfrm>
              <a:off x="1718075" y="1022725"/>
              <a:ext cx="37375" cy="100750"/>
            </a:xfrm>
            <a:custGeom>
              <a:avLst/>
              <a:gdLst/>
              <a:ahLst/>
              <a:cxnLst/>
              <a:rect l="l" t="t" r="r" b="b"/>
              <a:pathLst>
                <a:path w="1495" h="4030" extrusionOk="0">
                  <a:moveTo>
                    <a:pt x="1494" y="1"/>
                  </a:moveTo>
                  <a:lnTo>
                    <a:pt x="1" y="1619"/>
                  </a:lnTo>
                  <a:lnTo>
                    <a:pt x="1" y="4030"/>
                  </a:lnTo>
                  <a:lnTo>
                    <a:pt x="1494" y="4030"/>
                  </a:lnTo>
                  <a:lnTo>
                    <a:pt x="14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0"/>
            <p:cNvSpPr/>
            <p:nvPr/>
          </p:nvSpPr>
          <p:spPr>
            <a:xfrm>
              <a:off x="2159850" y="902175"/>
              <a:ext cx="35050" cy="100750"/>
            </a:xfrm>
            <a:custGeom>
              <a:avLst/>
              <a:gdLst/>
              <a:ahLst/>
              <a:cxnLst/>
              <a:rect l="l" t="t" r="r" b="b"/>
              <a:pathLst>
                <a:path w="1402" h="4030" extrusionOk="0">
                  <a:moveTo>
                    <a:pt x="639" y="1"/>
                  </a:moveTo>
                  <a:lnTo>
                    <a:pt x="0" y="3906"/>
                  </a:lnTo>
                  <a:lnTo>
                    <a:pt x="753" y="4030"/>
                  </a:lnTo>
                  <a:lnTo>
                    <a:pt x="1401" y="124"/>
                  </a:lnTo>
                  <a:lnTo>
                    <a:pt x="6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0"/>
            <p:cNvSpPr/>
            <p:nvPr/>
          </p:nvSpPr>
          <p:spPr>
            <a:xfrm>
              <a:off x="1702875" y="1107475"/>
              <a:ext cx="526550" cy="16000"/>
            </a:xfrm>
            <a:custGeom>
              <a:avLst/>
              <a:gdLst/>
              <a:ahLst/>
              <a:cxnLst/>
              <a:rect l="l" t="t" r="r" b="b"/>
              <a:pathLst>
                <a:path w="21062" h="640" extrusionOk="0">
                  <a:moveTo>
                    <a:pt x="0" y="1"/>
                  </a:moveTo>
                  <a:lnTo>
                    <a:pt x="0" y="640"/>
                  </a:lnTo>
                  <a:lnTo>
                    <a:pt x="21061" y="640"/>
                  </a:lnTo>
                  <a:lnTo>
                    <a:pt x="210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0"/>
            <p:cNvSpPr/>
            <p:nvPr/>
          </p:nvSpPr>
          <p:spPr>
            <a:xfrm>
              <a:off x="2170925" y="886200"/>
              <a:ext cx="31975" cy="31975"/>
            </a:xfrm>
            <a:custGeom>
              <a:avLst/>
              <a:gdLst/>
              <a:ahLst/>
              <a:cxnLst/>
              <a:rect l="l" t="t" r="r" b="b"/>
              <a:pathLst>
                <a:path w="1279" h="1279" extrusionOk="0">
                  <a:moveTo>
                    <a:pt x="639" y="1"/>
                  </a:moveTo>
                  <a:cubicBezTo>
                    <a:pt x="289" y="1"/>
                    <a:pt x="1" y="289"/>
                    <a:pt x="1" y="640"/>
                  </a:cubicBezTo>
                  <a:cubicBezTo>
                    <a:pt x="1" y="990"/>
                    <a:pt x="289" y="1278"/>
                    <a:pt x="639" y="1278"/>
                  </a:cubicBezTo>
                  <a:cubicBezTo>
                    <a:pt x="990" y="1278"/>
                    <a:pt x="1278" y="990"/>
                    <a:pt x="1278" y="640"/>
                  </a:cubicBezTo>
                  <a:cubicBezTo>
                    <a:pt x="1278" y="289"/>
                    <a:pt x="990" y="1"/>
                    <a:pt x="6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0"/>
            <p:cNvSpPr/>
            <p:nvPr/>
          </p:nvSpPr>
          <p:spPr>
            <a:xfrm>
              <a:off x="2031050" y="997750"/>
              <a:ext cx="196575" cy="119800"/>
            </a:xfrm>
            <a:custGeom>
              <a:avLst/>
              <a:gdLst/>
              <a:ahLst/>
              <a:cxnLst/>
              <a:rect l="l" t="t" r="r" b="b"/>
              <a:pathLst>
                <a:path w="7863" h="4792" extrusionOk="0">
                  <a:moveTo>
                    <a:pt x="7100" y="1"/>
                  </a:moveTo>
                  <a:lnTo>
                    <a:pt x="897" y="649"/>
                  </a:lnTo>
                  <a:lnTo>
                    <a:pt x="0" y="4791"/>
                  </a:lnTo>
                  <a:lnTo>
                    <a:pt x="0" y="4791"/>
                  </a:lnTo>
                  <a:lnTo>
                    <a:pt x="815" y="4668"/>
                  </a:lnTo>
                  <a:lnTo>
                    <a:pt x="1525" y="1350"/>
                  </a:lnTo>
                  <a:lnTo>
                    <a:pt x="6461" y="846"/>
                  </a:lnTo>
                  <a:lnTo>
                    <a:pt x="7100" y="4647"/>
                  </a:lnTo>
                  <a:lnTo>
                    <a:pt x="7862" y="4524"/>
                  </a:lnTo>
                  <a:lnTo>
                    <a:pt x="7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0"/>
            <p:cNvSpPr/>
            <p:nvPr/>
          </p:nvSpPr>
          <p:spPr>
            <a:xfrm>
              <a:off x="2045475" y="976300"/>
              <a:ext cx="169525" cy="43125"/>
            </a:xfrm>
            <a:custGeom>
              <a:avLst/>
              <a:gdLst/>
              <a:ahLst/>
              <a:cxnLst/>
              <a:rect l="l" t="t" r="r" b="b"/>
              <a:pathLst>
                <a:path w="6781" h="1725" extrusionOk="0">
                  <a:moveTo>
                    <a:pt x="6168" y="0"/>
                  </a:moveTo>
                  <a:cubicBezTo>
                    <a:pt x="6149" y="0"/>
                    <a:pt x="6130" y="1"/>
                    <a:pt x="6111" y="3"/>
                  </a:cubicBezTo>
                  <a:lnTo>
                    <a:pt x="547" y="580"/>
                  </a:lnTo>
                  <a:cubicBezTo>
                    <a:pt x="227" y="611"/>
                    <a:pt x="0" y="889"/>
                    <a:pt x="32" y="1209"/>
                  </a:cubicBezTo>
                  <a:cubicBezTo>
                    <a:pt x="62" y="1507"/>
                    <a:pt x="309" y="1724"/>
                    <a:pt x="598" y="1724"/>
                  </a:cubicBezTo>
                  <a:lnTo>
                    <a:pt x="660" y="1724"/>
                  </a:lnTo>
                  <a:lnTo>
                    <a:pt x="6234" y="1147"/>
                  </a:lnTo>
                  <a:cubicBezTo>
                    <a:pt x="6544" y="1116"/>
                    <a:pt x="6780" y="827"/>
                    <a:pt x="6750" y="518"/>
                  </a:cubicBezTo>
                  <a:cubicBezTo>
                    <a:pt x="6711" y="218"/>
                    <a:pt x="6463" y="0"/>
                    <a:pt x="6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0"/>
            <p:cNvSpPr/>
            <p:nvPr/>
          </p:nvSpPr>
          <p:spPr>
            <a:xfrm>
              <a:off x="2045975" y="985625"/>
              <a:ext cx="169025" cy="33800"/>
            </a:xfrm>
            <a:custGeom>
              <a:avLst/>
              <a:gdLst/>
              <a:ahLst/>
              <a:cxnLst/>
              <a:rect l="l" t="t" r="r" b="b"/>
              <a:pathLst>
                <a:path w="6761" h="1352" extrusionOk="0">
                  <a:moveTo>
                    <a:pt x="6688" y="1"/>
                  </a:moveTo>
                  <a:cubicBezTo>
                    <a:pt x="6616" y="197"/>
                    <a:pt x="6430" y="341"/>
                    <a:pt x="6214" y="362"/>
                  </a:cubicBezTo>
                  <a:lnTo>
                    <a:pt x="640" y="939"/>
                  </a:lnTo>
                  <a:cubicBezTo>
                    <a:pt x="619" y="939"/>
                    <a:pt x="599" y="949"/>
                    <a:pt x="578" y="949"/>
                  </a:cubicBezTo>
                  <a:cubicBezTo>
                    <a:pt x="341" y="949"/>
                    <a:pt x="125" y="795"/>
                    <a:pt x="42" y="578"/>
                  </a:cubicBezTo>
                  <a:cubicBezTo>
                    <a:pt x="12" y="650"/>
                    <a:pt x="1" y="743"/>
                    <a:pt x="12" y="836"/>
                  </a:cubicBezTo>
                  <a:cubicBezTo>
                    <a:pt x="42" y="1134"/>
                    <a:pt x="289" y="1351"/>
                    <a:pt x="578" y="1351"/>
                  </a:cubicBezTo>
                  <a:lnTo>
                    <a:pt x="640" y="1351"/>
                  </a:lnTo>
                  <a:lnTo>
                    <a:pt x="6214" y="774"/>
                  </a:lnTo>
                  <a:cubicBezTo>
                    <a:pt x="6524" y="743"/>
                    <a:pt x="6760" y="454"/>
                    <a:pt x="6730" y="145"/>
                  </a:cubicBezTo>
                  <a:cubicBezTo>
                    <a:pt x="6719" y="94"/>
                    <a:pt x="6709" y="42"/>
                    <a:pt x="6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0"/>
            <p:cNvSpPr/>
            <p:nvPr/>
          </p:nvSpPr>
          <p:spPr>
            <a:xfrm>
              <a:off x="2206200" y="1092550"/>
              <a:ext cx="39700" cy="39700"/>
            </a:xfrm>
            <a:custGeom>
              <a:avLst/>
              <a:gdLst/>
              <a:ahLst/>
              <a:cxnLst/>
              <a:rect l="l" t="t" r="r" b="b"/>
              <a:pathLst>
                <a:path w="1588" h="1588" extrusionOk="0">
                  <a:moveTo>
                    <a:pt x="795" y="0"/>
                  </a:moveTo>
                  <a:cubicBezTo>
                    <a:pt x="362" y="0"/>
                    <a:pt x="1" y="351"/>
                    <a:pt x="1" y="793"/>
                  </a:cubicBezTo>
                  <a:cubicBezTo>
                    <a:pt x="1" y="1237"/>
                    <a:pt x="362" y="1587"/>
                    <a:pt x="795" y="1587"/>
                  </a:cubicBezTo>
                  <a:cubicBezTo>
                    <a:pt x="1237" y="1587"/>
                    <a:pt x="1588" y="1237"/>
                    <a:pt x="1588" y="793"/>
                  </a:cubicBezTo>
                  <a:cubicBezTo>
                    <a:pt x="1588" y="351"/>
                    <a:pt x="1237" y="0"/>
                    <a:pt x="7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0"/>
            <p:cNvSpPr/>
            <p:nvPr/>
          </p:nvSpPr>
          <p:spPr>
            <a:xfrm>
              <a:off x="2216275" y="1102575"/>
              <a:ext cx="19600" cy="19600"/>
            </a:xfrm>
            <a:custGeom>
              <a:avLst/>
              <a:gdLst/>
              <a:ahLst/>
              <a:cxnLst/>
              <a:rect l="l" t="t" r="r" b="b"/>
              <a:pathLst>
                <a:path w="784" h="784" extrusionOk="0">
                  <a:moveTo>
                    <a:pt x="392" y="1"/>
                  </a:moveTo>
                  <a:cubicBezTo>
                    <a:pt x="175" y="1"/>
                    <a:pt x="0" y="176"/>
                    <a:pt x="0" y="392"/>
                  </a:cubicBezTo>
                  <a:cubicBezTo>
                    <a:pt x="0" y="609"/>
                    <a:pt x="175" y="784"/>
                    <a:pt x="392" y="784"/>
                  </a:cubicBezTo>
                  <a:cubicBezTo>
                    <a:pt x="608" y="784"/>
                    <a:pt x="783" y="609"/>
                    <a:pt x="783" y="392"/>
                  </a:cubicBezTo>
                  <a:cubicBezTo>
                    <a:pt x="783" y="176"/>
                    <a:pt x="608"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0"/>
            <p:cNvSpPr/>
            <p:nvPr/>
          </p:nvSpPr>
          <p:spPr>
            <a:xfrm>
              <a:off x="1686650" y="1092550"/>
              <a:ext cx="39950" cy="39700"/>
            </a:xfrm>
            <a:custGeom>
              <a:avLst/>
              <a:gdLst/>
              <a:ahLst/>
              <a:cxnLst/>
              <a:rect l="l" t="t" r="r" b="b"/>
              <a:pathLst>
                <a:path w="1598" h="1588" extrusionOk="0">
                  <a:moveTo>
                    <a:pt x="794" y="0"/>
                  </a:moveTo>
                  <a:cubicBezTo>
                    <a:pt x="361" y="0"/>
                    <a:pt x="1" y="351"/>
                    <a:pt x="1" y="793"/>
                  </a:cubicBezTo>
                  <a:cubicBezTo>
                    <a:pt x="1" y="1237"/>
                    <a:pt x="361" y="1587"/>
                    <a:pt x="794" y="1587"/>
                  </a:cubicBezTo>
                  <a:cubicBezTo>
                    <a:pt x="1237" y="1587"/>
                    <a:pt x="1597" y="1237"/>
                    <a:pt x="1597" y="793"/>
                  </a:cubicBezTo>
                  <a:cubicBezTo>
                    <a:pt x="1597" y="351"/>
                    <a:pt x="1237" y="0"/>
                    <a:pt x="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0"/>
            <p:cNvSpPr/>
            <p:nvPr/>
          </p:nvSpPr>
          <p:spPr>
            <a:xfrm>
              <a:off x="1696700" y="1102575"/>
              <a:ext cx="19850" cy="19600"/>
            </a:xfrm>
            <a:custGeom>
              <a:avLst/>
              <a:gdLst/>
              <a:ahLst/>
              <a:cxnLst/>
              <a:rect l="l" t="t" r="r" b="b"/>
              <a:pathLst>
                <a:path w="794" h="784" extrusionOk="0">
                  <a:moveTo>
                    <a:pt x="392" y="1"/>
                  </a:moveTo>
                  <a:cubicBezTo>
                    <a:pt x="176" y="1"/>
                    <a:pt x="0" y="176"/>
                    <a:pt x="0" y="392"/>
                  </a:cubicBezTo>
                  <a:cubicBezTo>
                    <a:pt x="0" y="609"/>
                    <a:pt x="176" y="784"/>
                    <a:pt x="392" y="784"/>
                  </a:cubicBezTo>
                  <a:cubicBezTo>
                    <a:pt x="609" y="784"/>
                    <a:pt x="794" y="609"/>
                    <a:pt x="794" y="392"/>
                  </a:cubicBezTo>
                  <a:cubicBezTo>
                    <a:pt x="794" y="176"/>
                    <a:pt x="609"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0"/>
            <p:cNvSpPr/>
            <p:nvPr/>
          </p:nvSpPr>
          <p:spPr>
            <a:xfrm>
              <a:off x="1727875" y="959125"/>
              <a:ext cx="14950" cy="14950"/>
            </a:xfrm>
            <a:custGeom>
              <a:avLst/>
              <a:gdLst/>
              <a:ahLst/>
              <a:cxnLst/>
              <a:rect l="l" t="t" r="r" b="b"/>
              <a:pathLst>
                <a:path w="598" h="598" extrusionOk="0">
                  <a:moveTo>
                    <a:pt x="299" y="0"/>
                  </a:moveTo>
                  <a:cubicBezTo>
                    <a:pt x="134" y="0"/>
                    <a:pt x="0" y="134"/>
                    <a:pt x="0" y="298"/>
                  </a:cubicBezTo>
                  <a:cubicBezTo>
                    <a:pt x="0" y="463"/>
                    <a:pt x="134" y="598"/>
                    <a:pt x="299" y="598"/>
                  </a:cubicBezTo>
                  <a:cubicBezTo>
                    <a:pt x="464" y="598"/>
                    <a:pt x="598" y="463"/>
                    <a:pt x="598" y="298"/>
                  </a:cubicBezTo>
                  <a:cubicBezTo>
                    <a:pt x="598" y="134"/>
                    <a:pt x="464"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10081"/>
        <p:cNvGrpSpPr/>
        <p:nvPr/>
      </p:nvGrpSpPr>
      <p:grpSpPr>
        <a:xfrm>
          <a:off x="0" y="0"/>
          <a:ext cx="0" cy="0"/>
          <a:chOff x="0" y="0"/>
          <a:chExt cx="0" cy="0"/>
        </a:xfrm>
      </p:grpSpPr>
      <p:sp>
        <p:nvSpPr>
          <p:cNvPr id="10082" name="Google Shape;10082;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0083" name="Google Shape;10083;p51"/>
          <p:cNvSpPr txBox="1">
            <a:spLocks noGrp="1"/>
          </p:cNvSpPr>
          <p:nvPr>
            <p:ph type="body" idx="1"/>
          </p:nvPr>
        </p:nvSpPr>
        <p:spPr>
          <a:xfrm>
            <a:off x="720000" y="1139550"/>
            <a:ext cx="7704000" cy="272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None/>
            </a:pPr>
            <a:r>
              <a:rPr lang="en" sz="1800">
                <a:latin typeface="Audiowide"/>
                <a:ea typeface="Audiowide"/>
                <a:cs typeface="Audiowide"/>
                <a:sym typeface="Audiowide"/>
              </a:rPr>
              <a:t>Vectors</a:t>
            </a:r>
            <a:endParaRPr sz="1800" b="1">
              <a:latin typeface="Raleway"/>
              <a:ea typeface="Raleway"/>
              <a:cs typeface="Raleway"/>
              <a:sym typeface="Raleway"/>
            </a:endParaRPr>
          </a:p>
          <a:p>
            <a:pPr marL="241300" lvl="0" indent="-203200" algn="l" rtl="0">
              <a:lnSpc>
                <a:spcPct val="100000"/>
              </a:lnSpc>
              <a:spcBef>
                <a:spcPts val="300"/>
              </a:spcBef>
              <a:spcAft>
                <a:spcPts val="0"/>
              </a:spcAft>
              <a:buSzPts val="1200"/>
              <a:buChar char="●"/>
            </a:pPr>
            <a:r>
              <a:rPr lang="en">
                <a:solidFill>
                  <a:schemeClr val="hlink"/>
                </a:solidFill>
                <a:uFill>
                  <a:noFill/>
                </a:uFill>
                <a:hlinkClick r:id="rId3"/>
              </a:rPr>
              <a:t>Flat gym and exercise instagram stories collection</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4"/>
              </a:rPr>
              <a:t>Flat gym and exercise instagram posts collection</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5"/>
              </a:rPr>
              <a:t>Flat gym and exercise landing page template</a:t>
            </a:r>
            <a:endParaRPr>
              <a:uFill>
                <a:noFill/>
              </a:uFill>
              <a:hlinkClick r:id="rId6"/>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7"/>
              </a:rPr>
              <a:t>Flat gym and exercise annual report template</a:t>
            </a:r>
            <a:endParaRPr sz="1800">
              <a:latin typeface="Audiowide"/>
              <a:ea typeface="Audiowide"/>
              <a:cs typeface="Audiowide"/>
              <a:sym typeface="Audiowide"/>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 sz="1800">
                <a:latin typeface="Audiowide"/>
                <a:ea typeface="Audiowide"/>
                <a:cs typeface="Audiowide"/>
                <a:sym typeface="Audiowide"/>
              </a:rPr>
              <a:t>Photos</a:t>
            </a:r>
            <a:endParaRPr sz="1800" b="1">
              <a:uFill>
                <a:noFill/>
              </a:uFill>
              <a:latin typeface="Raleway"/>
              <a:ea typeface="Raleway"/>
              <a:cs typeface="Raleway"/>
              <a:sym typeface="Raleway"/>
              <a:hlinkClick r:id="rId8"/>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9"/>
              </a:rPr>
              <a:t>Full shot people training at gym</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10"/>
              </a:rPr>
              <a:t>Strong woman with dumbbells</a:t>
            </a:r>
            <a:endParaRPr/>
          </a:p>
          <a:p>
            <a:pPr marL="241300" lvl="0" indent="-203200" algn="l" rtl="0">
              <a:lnSpc>
                <a:spcPct val="100000"/>
              </a:lnSpc>
              <a:spcBef>
                <a:spcPts val="0"/>
              </a:spcBef>
              <a:spcAft>
                <a:spcPts val="0"/>
              </a:spcAft>
              <a:buSzPts val="1200"/>
              <a:buChar char="●"/>
            </a:pPr>
            <a:r>
              <a:rPr lang="en">
                <a:solidFill>
                  <a:schemeClr val="hlink"/>
                </a:solidFill>
                <a:uFill>
                  <a:noFill/>
                </a:uFill>
                <a:hlinkClick r:id="rId11"/>
              </a:rPr>
              <a:t>Woman training for weightlifting in gym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10087"/>
        <p:cNvGrpSpPr/>
        <p:nvPr/>
      </p:nvGrpSpPr>
      <p:grpSpPr>
        <a:xfrm>
          <a:off x="0" y="0"/>
          <a:ext cx="0" cy="0"/>
          <a:chOff x="0" y="0"/>
          <a:chExt cx="0" cy="0"/>
        </a:xfrm>
      </p:grpSpPr>
      <p:sp>
        <p:nvSpPr>
          <p:cNvPr id="10088" name="Google Shape;10088;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089" name="Google Shape;10089;p52"/>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9291"/>
        <p:cNvGrpSpPr/>
        <p:nvPr/>
      </p:nvGrpSpPr>
      <p:grpSpPr>
        <a:xfrm>
          <a:off x="0" y="0"/>
          <a:ext cx="0" cy="0"/>
          <a:chOff x="0" y="0"/>
          <a:chExt cx="0" cy="0"/>
        </a:xfrm>
      </p:grpSpPr>
      <p:sp>
        <p:nvSpPr>
          <p:cNvPr id="9292" name="Google Shape;9292;p35"/>
          <p:cNvSpPr txBox="1">
            <a:spLocks noGrp="1"/>
          </p:cNvSpPr>
          <p:nvPr>
            <p:ph type="subTitle" idx="4"/>
          </p:nvPr>
        </p:nvSpPr>
        <p:spPr>
          <a:xfrm>
            <a:off x="5015384" y="2194625"/>
            <a:ext cx="3163800" cy="53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9293" name="Google Shape;9293;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9294" name="Google Shape;9294;p35"/>
          <p:cNvSpPr txBox="1">
            <a:spLocks noGrp="1"/>
          </p:cNvSpPr>
          <p:nvPr>
            <p:ph type="subTitle" idx="1"/>
          </p:nvPr>
        </p:nvSpPr>
        <p:spPr>
          <a:xfrm>
            <a:off x="5015379" y="2825225"/>
            <a:ext cx="3163800" cy="13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9295" name="Google Shape;9295;p35"/>
          <p:cNvSpPr txBox="1">
            <a:spLocks noGrp="1"/>
          </p:cNvSpPr>
          <p:nvPr>
            <p:ph type="subTitle" idx="2"/>
          </p:nvPr>
        </p:nvSpPr>
        <p:spPr>
          <a:xfrm>
            <a:off x="964825" y="2825225"/>
            <a:ext cx="3163800" cy="13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9296" name="Google Shape;9296;p35"/>
          <p:cNvSpPr txBox="1">
            <a:spLocks noGrp="1"/>
          </p:cNvSpPr>
          <p:nvPr>
            <p:ph type="subTitle" idx="3"/>
          </p:nvPr>
        </p:nvSpPr>
        <p:spPr>
          <a:xfrm>
            <a:off x="964825" y="2194625"/>
            <a:ext cx="3163800" cy="53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9297" name="Google Shape;9297;p35"/>
          <p:cNvSpPr/>
          <p:nvPr/>
        </p:nvSpPr>
        <p:spPr>
          <a:xfrm>
            <a:off x="964825" y="1593350"/>
            <a:ext cx="316378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35"/>
          <p:cNvSpPr/>
          <p:nvPr/>
        </p:nvSpPr>
        <p:spPr>
          <a:xfrm>
            <a:off x="5015388" y="1593350"/>
            <a:ext cx="316378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35"/>
          <p:cNvGrpSpPr/>
          <p:nvPr/>
        </p:nvGrpSpPr>
        <p:grpSpPr>
          <a:xfrm>
            <a:off x="5091604" y="1710065"/>
            <a:ext cx="339200" cy="339271"/>
            <a:chOff x="5049725" y="2027900"/>
            <a:chExt cx="481750" cy="481850"/>
          </a:xfrm>
        </p:grpSpPr>
        <p:sp>
          <p:nvSpPr>
            <p:cNvPr id="9300" name="Google Shape;9300;p3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3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3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3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3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3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3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3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8" name="Google Shape;9308;p35"/>
          <p:cNvGrpSpPr/>
          <p:nvPr/>
        </p:nvGrpSpPr>
        <p:grpSpPr>
          <a:xfrm>
            <a:off x="1041029" y="1704661"/>
            <a:ext cx="350079" cy="350079"/>
            <a:chOff x="583100" y="3982600"/>
            <a:chExt cx="296175" cy="296175"/>
          </a:xfrm>
        </p:grpSpPr>
        <p:sp>
          <p:nvSpPr>
            <p:cNvPr id="9309" name="Google Shape;9309;p3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3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3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3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3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3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3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10093"/>
        <p:cNvGrpSpPr/>
        <p:nvPr/>
      </p:nvGrpSpPr>
      <p:grpSpPr>
        <a:xfrm>
          <a:off x="0" y="0"/>
          <a:ext cx="0" cy="0"/>
          <a:chOff x="0" y="0"/>
          <a:chExt cx="0" cy="0"/>
        </a:xfrm>
      </p:grpSpPr>
      <p:sp>
        <p:nvSpPr>
          <p:cNvPr id="10094" name="Google Shape;10094;p53"/>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0095" name="Google Shape;10095;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10099"/>
        <p:cNvGrpSpPr/>
        <p:nvPr/>
      </p:nvGrpSpPr>
      <p:grpSpPr>
        <a:xfrm>
          <a:off x="0" y="0"/>
          <a:ext cx="0" cy="0"/>
          <a:chOff x="0" y="0"/>
          <a:chExt cx="0" cy="0"/>
        </a:xfrm>
      </p:grpSpPr>
      <p:sp>
        <p:nvSpPr>
          <p:cNvPr id="10100" name="Google Shape;10100;p54"/>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Audiowide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0101" name="Google Shape;10101;p54"/>
          <p:cNvSpPr/>
          <p:nvPr/>
        </p:nvSpPr>
        <p:spPr>
          <a:xfrm>
            <a:off x="2052650"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4"/>
          <p:cNvSpPr/>
          <p:nvPr/>
        </p:nvSpPr>
        <p:spPr>
          <a:xfrm>
            <a:off x="3114470" y="2947175"/>
            <a:ext cx="791400" cy="754200"/>
          </a:xfrm>
          <a:prstGeom prst="roundRect">
            <a:avLst>
              <a:gd name="adj" fmla="val 16667"/>
            </a:avLst>
          </a:prstGeom>
          <a:solidFill>
            <a:srgbClr val="303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4"/>
          <p:cNvSpPr/>
          <p:nvPr/>
        </p:nvSpPr>
        <p:spPr>
          <a:xfrm>
            <a:off x="4176289" y="2947175"/>
            <a:ext cx="791400" cy="754200"/>
          </a:xfrm>
          <a:prstGeom prst="roundRect">
            <a:avLst>
              <a:gd name="adj" fmla="val 16667"/>
            </a:avLst>
          </a:prstGeom>
          <a:solidFill>
            <a:srgbClr val="1C1C1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0105" name="Google Shape;10105;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#303030</a:t>
            </a:r>
            <a:endParaRPr sz="1000">
              <a:solidFill>
                <a:srgbClr val="FFFFFF"/>
              </a:solidFill>
            </a:endParaRPr>
          </a:p>
        </p:txBody>
      </p:sp>
      <p:sp>
        <p:nvSpPr>
          <p:cNvPr id="10106" name="Google Shape;10106;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#1c1c1b</a:t>
            </a:r>
            <a:endParaRPr sz="1000">
              <a:solidFill>
                <a:srgbClr val="FFFFFF"/>
              </a:solidFill>
            </a:endParaRPr>
          </a:p>
        </p:txBody>
      </p:sp>
      <p:sp>
        <p:nvSpPr>
          <p:cNvPr id="10107" name="Google Shape;10107;p54"/>
          <p:cNvSpPr/>
          <p:nvPr/>
        </p:nvSpPr>
        <p:spPr>
          <a:xfrm>
            <a:off x="5238125" y="2947175"/>
            <a:ext cx="791400" cy="754200"/>
          </a:xfrm>
          <a:prstGeom prst="roundRect">
            <a:avLst>
              <a:gd name="adj" fmla="val 16667"/>
            </a:avLst>
          </a:prstGeom>
          <a:solidFill>
            <a:srgbClr val="6060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#606060</a:t>
            </a:r>
            <a:endParaRPr sz="1000">
              <a:solidFill>
                <a:srgbClr val="FFFFFF"/>
              </a:solidFill>
            </a:endParaRPr>
          </a:p>
        </p:txBody>
      </p:sp>
      <p:sp>
        <p:nvSpPr>
          <p:cNvPr id="10109" name="Google Shape;10109;p54"/>
          <p:cNvSpPr/>
          <p:nvPr/>
        </p:nvSpPr>
        <p:spPr>
          <a:xfrm>
            <a:off x="2583563" y="3878275"/>
            <a:ext cx="791400" cy="754200"/>
          </a:xfrm>
          <a:prstGeom prst="roundRect">
            <a:avLst>
              <a:gd name="adj" fmla="val 16667"/>
            </a:avLst>
          </a:prstGeom>
          <a:solidFill>
            <a:srgbClr val="B9F7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4"/>
          <p:cNvSpPr/>
          <p:nvPr/>
        </p:nvSpPr>
        <p:spPr>
          <a:xfrm>
            <a:off x="3645382" y="3878275"/>
            <a:ext cx="791400" cy="754200"/>
          </a:xfrm>
          <a:prstGeom prst="roundRect">
            <a:avLst>
              <a:gd name="adj" fmla="val 16667"/>
            </a:avLst>
          </a:prstGeom>
          <a:solidFill>
            <a:srgbClr val="9F9F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4"/>
          <p:cNvSpPr/>
          <p:nvPr/>
        </p:nvSpPr>
        <p:spPr>
          <a:xfrm>
            <a:off x="4707202" y="3878275"/>
            <a:ext cx="791400" cy="754200"/>
          </a:xfrm>
          <a:prstGeom prst="roundRect">
            <a:avLst>
              <a:gd name="adj" fmla="val 16667"/>
            </a:avLst>
          </a:prstGeom>
          <a:solidFill>
            <a:srgbClr val="D9EB5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4"/>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#b9f755</a:t>
            </a:r>
            <a:endParaRPr sz="1000">
              <a:solidFill>
                <a:schemeClr val="dk1"/>
              </a:solidFill>
            </a:endParaRPr>
          </a:p>
        </p:txBody>
      </p:sp>
      <p:sp>
        <p:nvSpPr>
          <p:cNvPr id="10113" name="Google Shape;10113;p54"/>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#9f9f00</a:t>
            </a:r>
            <a:endParaRPr sz="1000">
              <a:solidFill>
                <a:srgbClr val="FFFFFF"/>
              </a:solidFill>
            </a:endParaRPr>
          </a:p>
        </p:txBody>
      </p:sp>
      <p:sp>
        <p:nvSpPr>
          <p:cNvPr id="10114" name="Google Shape;10114;p54"/>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#d9eb50</a:t>
            </a:r>
            <a:endParaRPr sz="1000">
              <a:solidFill>
                <a:schemeClr val="dk1"/>
              </a:solidFill>
            </a:endParaRPr>
          </a:p>
        </p:txBody>
      </p:sp>
      <p:sp>
        <p:nvSpPr>
          <p:cNvPr id="10115" name="Google Shape;10115;p54"/>
          <p:cNvSpPr/>
          <p:nvPr/>
        </p:nvSpPr>
        <p:spPr>
          <a:xfrm>
            <a:off x="5769038" y="3878275"/>
            <a:ext cx="791400" cy="754200"/>
          </a:xfrm>
          <a:prstGeom prst="roundRect">
            <a:avLst>
              <a:gd name="adj" fmla="val 16667"/>
            </a:avLst>
          </a:prstGeom>
          <a:solidFill>
            <a:srgbClr val="5D80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4"/>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#5d8089</a:t>
            </a:r>
            <a:endParaRPr sz="1000">
              <a:solidFill>
                <a:srgbClr val="FFFFFF"/>
              </a:solidFill>
            </a:endParaRPr>
          </a:p>
        </p:txBody>
      </p:sp>
      <p:sp>
        <p:nvSpPr>
          <p:cNvPr id="10117" name="Google Shape;10117;p54"/>
          <p:cNvSpPr/>
          <p:nvPr/>
        </p:nvSpPr>
        <p:spPr>
          <a:xfrm>
            <a:off x="6299950" y="2947175"/>
            <a:ext cx="791400" cy="754200"/>
          </a:xfrm>
          <a:prstGeom prst="roundRect">
            <a:avLst>
              <a:gd name="adj" fmla="val 16667"/>
            </a:avLst>
          </a:prstGeom>
          <a:solidFill>
            <a:srgbClr val="B3B3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#b3b3b3</a:t>
            </a:r>
            <a:endParaRPr sz="1000">
              <a:solidFill>
                <a:srgbClr val="FFFFFF"/>
              </a:solidFill>
            </a:endParaRPr>
          </a:p>
        </p:txBody>
      </p:sp>
      <p:sp>
        <p:nvSpPr>
          <p:cNvPr id="10119" name="Google Shape;10119;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10123"/>
        <p:cNvGrpSpPr/>
        <p:nvPr/>
      </p:nvGrpSpPr>
      <p:grpSpPr>
        <a:xfrm>
          <a:off x="0" y="0"/>
          <a:ext cx="0" cy="0"/>
          <a:chOff x="0" y="0"/>
          <a:chExt cx="0" cy="0"/>
        </a:xfrm>
      </p:grpSpPr>
      <p:sp>
        <p:nvSpPr>
          <p:cNvPr id="10124" name="Google Shape;10124;p55"/>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0125" name="Google Shape;10125;p5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0126" name="Google Shape;10126;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127" name="Google Shape;10127;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0128" name="Google Shape;10128;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0129" name="Google Shape;10129;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0130" name="Google Shape;10130;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0131" name="Google Shape;10131;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132" name="Google Shape;10132;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133" name="Google Shape;10133;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134" name="Google Shape;10134;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135" name="Google Shape;10135;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10139"/>
        <p:cNvGrpSpPr/>
        <p:nvPr/>
      </p:nvGrpSpPr>
      <p:grpSpPr>
        <a:xfrm>
          <a:off x="0" y="0"/>
          <a:ext cx="0" cy="0"/>
          <a:chOff x="0" y="0"/>
          <a:chExt cx="0" cy="0"/>
        </a:xfrm>
      </p:grpSpPr>
      <p:grpSp>
        <p:nvGrpSpPr>
          <p:cNvPr id="10140" name="Google Shape;10140;p56"/>
          <p:cNvGrpSpPr/>
          <p:nvPr/>
        </p:nvGrpSpPr>
        <p:grpSpPr>
          <a:xfrm>
            <a:off x="5048544" y="3019584"/>
            <a:ext cx="442841" cy="514271"/>
            <a:chOff x="4727025" y="1332775"/>
            <a:chExt cx="59900" cy="69625"/>
          </a:xfrm>
        </p:grpSpPr>
        <p:sp>
          <p:nvSpPr>
            <p:cNvPr id="10141" name="Google Shape;10141;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6"/>
          <p:cNvGrpSpPr/>
          <p:nvPr/>
        </p:nvGrpSpPr>
        <p:grpSpPr>
          <a:xfrm>
            <a:off x="5723860" y="2267072"/>
            <a:ext cx="500909" cy="500899"/>
            <a:chOff x="4820425" y="1329900"/>
            <a:chExt cx="70175" cy="70350"/>
          </a:xfrm>
        </p:grpSpPr>
        <p:sp>
          <p:nvSpPr>
            <p:cNvPr id="10144" name="Google Shape;10144;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56"/>
          <p:cNvGrpSpPr/>
          <p:nvPr/>
        </p:nvGrpSpPr>
        <p:grpSpPr>
          <a:xfrm>
            <a:off x="6376484" y="2278862"/>
            <a:ext cx="538135" cy="493119"/>
            <a:chOff x="4903200" y="1331525"/>
            <a:chExt cx="73575" cy="67425"/>
          </a:xfrm>
        </p:grpSpPr>
        <p:sp>
          <p:nvSpPr>
            <p:cNvPr id="10149" name="Google Shape;10149;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150" name="Google Shape;10150;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56"/>
          <p:cNvGrpSpPr/>
          <p:nvPr/>
        </p:nvGrpSpPr>
        <p:grpSpPr>
          <a:xfrm>
            <a:off x="5636435" y="3020840"/>
            <a:ext cx="544563" cy="511895"/>
            <a:chOff x="4815575" y="1416800"/>
            <a:chExt cx="73750" cy="71400"/>
          </a:xfrm>
        </p:grpSpPr>
        <p:sp>
          <p:nvSpPr>
            <p:cNvPr id="10152" name="Google Shape;10152;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56"/>
          <p:cNvGrpSpPr/>
          <p:nvPr/>
        </p:nvGrpSpPr>
        <p:grpSpPr>
          <a:xfrm>
            <a:off x="6333060" y="3020546"/>
            <a:ext cx="602914" cy="512477"/>
            <a:chOff x="4902475" y="1418875"/>
            <a:chExt cx="74500" cy="63775"/>
          </a:xfrm>
        </p:grpSpPr>
        <p:sp>
          <p:nvSpPr>
            <p:cNvPr id="10156" name="Google Shape;10156;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56"/>
          <p:cNvGrpSpPr/>
          <p:nvPr/>
        </p:nvGrpSpPr>
        <p:grpSpPr>
          <a:xfrm>
            <a:off x="5748932" y="3759785"/>
            <a:ext cx="515391" cy="525699"/>
            <a:chOff x="4818100" y="1507675"/>
            <a:chExt cx="71225" cy="71625"/>
          </a:xfrm>
        </p:grpSpPr>
        <p:sp>
          <p:nvSpPr>
            <p:cNvPr id="10159" name="Google Shape;10159;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56"/>
          <p:cNvGrpSpPr/>
          <p:nvPr/>
        </p:nvGrpSpPr>
        <p:grpSpPr>
          <a:xfrm>
            <a:off x="5087034" y="3781317"/>
            <a:ext cx="522956" cy="489869"/>
            <a:chOff x="4721450" y="1509475"/>
            <a:chExt cx="79350" cy="74325"/>
          </a:xfrm>
        </p:grpSpPr>
        <p:sp>
          <p:nvSpPr>
            <p:cNvPr id="10164" name="Google Shape;10164;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56"/>
          <p:cNvGrpSpPr/>
          <p:nvPr/>
        </p:nvGrpSpPr>
        <p:grpSpPr>
          <a:xfrm>
            <a:off x="6410277" y="3761069"/>
            <a:ext cx="525704" cy="535436"/>
            <a:chOff x="4906800" y="1507500"/>
            <a:chExt cx="70350" cy="71075"/>
          </a:xfrm>
        </p:grpSpPr>
        <p:sp>
          <p:nvSpPr>
            <p:cNvPr id="10169" name="Google Shape;10169;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56"/>
          <p:cNvGrpSpPr/>
          <p:nvPr/>
        </p:nvGrpSpPr>
        <p:grpSpPr>
          <a:xfrm>
            <a:off x="4443099" y="2267050"/>
            <a:ext cx="508054" cy="508095"/>
            <a:chOff x="3736598" y="2170606"/>
            <a:chExt cx="404889" cy="404889"/>
          </a:xfrm>
        </p:grpSpPr>
        <p:sp>
          <p:nvSpPr>
            <p:cNvPr id="10175" name="Google Shape;10175;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56"/>
          <p:cNvGrpSpPr/>
          <p:nvPr/>
        </p:nvGrpSpPr>
        <p:grpSpPr>
          <a:xfrm>
            <a:off x="3731139" y="2267145"/>
            <a:ext cx="575790" cy="507904"/>
            <a:chOff x="3161917" y="2170682"/>
            <a:chExt cx="458870" cy="404737"/>
          </a:xfrm>
        </p:grpSpPr>
        <p:sp>
          <p:nvSpPr>
            <p:cNvPr id="10180" name="Google Shape;10180;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181" name="Google Shape;10181;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6"/>
          <p:cNvGrpSpPr/>
          <p:nvPr/>
        </p:nvGrpSpPr>
        <p:grpSpPr>
          <a:xfrm>
            <a:off x="3758669" y="3027517"/>
            <a:ext cx="520730" cy="498567"/>
            <a:chOff x="3179914" y="2889488"/>
            <a:chExt cx="422876" cy="404911"/>
          </a:xfrm>
        </p:grpSpPr>
        <p:sp>
          <p:nvSpPr>
            <p:cNvPr id="10184" name="Google Shape;10184;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56"/>
          <p:cNvGrpSpPr/>
          <p:nvPr/>
        </p:nvGrpSpPr>
        <p:grpSpPr>
          <a:xfrm>
            <a:off x="4387349" y="3027477"/>
            <a:ext cx="516145" cy="498648"/>
            <a:chOff x="3729467" y="2889422"/>
            <a:chExt cx="419153" cy="404977"/>
          </a:xfrm>
        </p:grpSpPr>
        <p:sp>
          <p:nvSpPr>
            <p:cNvPr id="10191" name="Google Shape;10191;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56"/>
          <p:cNvGrpSpPr/>
          <p:nvPr/>
        </p:nvGrpSpPr>
        <p:grpSpPr>
          <a:xfrm>
            <a:off x="7107677" y="2474362"/>
            <a:ext cx="166473" cy="141497"/>
            <a:chOff x="4660325" y="1866850"/>
            <a:chExt cx="68350" cy="58100"/>
          </a:xfrm>
        </p:grpSpPr>
        <p:sp>
          <p:nvSpPr>
            <p:cNvPr id="10203" name="Google Shape;10203;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6"/>
          <p:cNvGrpSpPr/>
          <p:nvPr/>
        </p:nvGrpSpPr>
        <p:grpSpPr>
          <a:xfrm>
            <a:off x="7417022" y="2500086"/>
            <a:ext cx="162515" cy="90049"/>
            <a:chOff x="4791775" y="1877500"/>
            <a:chExt cx="66725" cy="36975"/>
          </a:xfrm>
        </p:grpSpPr>
        <p:sp>
          <p:nvSpPr>
            <p:cNvPr id="10206" name="Google Shape;10206;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6"/>
          <p:cNvGrpSpPr/>
          <p:nvPr/>
        </p:nvGrpSpPr>
        <p:grpSpPr>
          <a:xfrm>
            <a:off x="7738734" y="2500086"/>
            <a:ext cx="144979" cy="90049"/>
            <a:chOff x="4923925" y="1877500"/>
            <a:chExt cx="59525" cy="36975"/>
          </a:xfrm>
        </p:grpSpPr>
        <p:sp>
          <p:nvSpPr>
            <p:cNvPr id="10209" name="Google Shape;10209;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56"/>
          <p:cNvGrpSpPr/>
          <p:nvPr/>
        </p:nvGrpSpPr>
        <p:grpSpPr>
          <a:xfrm>
            <a:off x="8033226" y="2482277"/>
            <a:ext cx="141447" cy="125667"/>
            <a:chOff x="5058450" y="1870100"/>
            <a:chExt cx="58075" cy="51600"/>
          </a:xfrm>
        </p:grpSpPr>
        <p:sp>
          <p:nvSpPr>
            <p:cNvPr id="10212" name="Google Shape;10212;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6"/>
          <p:cNvGrpSpPr/>
          <p:nvPr/>
        </p:nvGrpSpPr>
        <p:grpSpPr>
          <a:xfrm>
            <a:off x="7447741" y="2904685"/>
            <a:ext cx="101077" cy="107645"/>
            <a:chOff x="4811425" y="2065025"/>
            <a:chExt cx="41500" cy="44200"/>
          </a:xfrm>
        </p:grpSpPr>
        <p:sp>
          <p:nvSpPr>
            <p:cNvPr id="10215" name="Google Shape;10215;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6"/>
          <p:cNvGrpSpPr/>
          <p:nvPr/>
        </p:nvGrpSpPr>
        <p:grpSpPr>
          <a:xfrm>
            <a:off x="7740178" y="2904898"/>
            <a:ext cx="120867" cy="107218"/>
            <a:chOff x="4929875" y="2065025"/>
            <a:chExt cx="49625" cy="44025"/>
          </a:xfrm>
        </p:grpSpPr>
        <p:sp>
          <p:nvSpPr>
            <p:cNvPr id="10218" name="Google Shape;10218;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6"/>
          <p:cNvGrpSpPr/>
          <p:nvPr/>
        </p:nvGrpSpPr>
        <p:grpSpPr>
          <a:xfrm>
            <a:off x="8068847" y="2907912"/>
            <a:ext cx="70206" cy="101191"/>
            <a:chOff x="5083925" y="2066350"/>
            <a:chExt cx="28825" cy="41550"/>
          </a:xfrm>
        </p:grpSpPr>
        <p:sp>
          <p:nvSpPr>
            <p:cNvPr id="10221" name="Google Shape;10221;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56"/>
          <p:cNvGrpSpPr/>
          <p:nvPr/>
        </p:nvGrpSpPr>
        <p:grpSpPr>
          <a:xfrm>
            <a:off x="7100401" y="2923559"/>
            <a:ext cx="181026" cy="69896"/>
            <a:chOff x="4659775" y="2072775"/>
            <a:chExt cx="74325" cy="28700"/>
          </a:xfrm>
        </p:grpSpPr>
        <p:sp>
          <p:nvSpPr>
            <p:cNvPr id="10224" name="Google Shape;10224;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56"/>
          <p:cNvGrpSpPr/>
          <p:nvPr/>
        </p:nvGrpSpPr>
        <p:grpSpPr>
          <a:xfrm>
            <a:off x="8020257" y="2714124"/>
            <a:ext cx="167387" cy="89197"/>
            <a:chOff x="4662475" y="1976500"/>
            <a:chExt cx="68725" cy="36625"/>
          </a:xfrm>
        </p:grpSpPr>
        <p:sp>
          <p:nvSpPr>
            <p:cNvPr id="10228" name="Google Shape;10228;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56"/>
          <p:cNvGrpSpPr/>
          <p:nvPr/>
        </p:nvGrpSpPr>
        <p:grpSpPr>
          <a:xfrm>
            <a:off x="7717162" y="2717564"/>
            <a:ext cx="166899" cy="82317"/>
            <a:chOff x="4920150" y="1977875"/>
            <a:chExt cx="68525" cy="33800"/>
          </a:xfrm>
        </p:grpSpPr>
        <p:sp>
          <p:nvSpPr>
            <p:cNvPr id="10232" name="Google Shape;10232;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56"/>
          <p:cNvGrpSpPr/>
          <p:nvPr/>
        </p:nvGrpSpPr>
        <p:grpSpPr>
          <a:xfrm>
            <a:off x="7128319" y="3121482"/>
            <a:ext cx="125190" cy="127858"/>
            <a:chOff x="4676550" y="2160575"/>
            <a:chExt cx="51400" cy="52500"/>
          </a:xfrm>
        </p:grpSpPr>
        <p:sp>
          <p:nvSpPr>
            <p:cNvPr id="10236" name="Google Shape;10236;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56"/>
          <p:cNvGrpSpPr/>
          <p:nvPr/>
        </p:nvGrpSpPr>
        <p:grpSpPr>
          <a:xfrm>
            <a:off x="7425577" y="3128514"/>
            <a:ext cx="145405" cy="113794"/>
            <a:chOff x="4768325" y="2163475"/>
            <a:chExt cx="59700" cy="46725"/>
          </a:xfrm>
        </p:grpSpPr>
        <p:sp>
          <p:nvSpPr>
            <p:cNvPr id="10240" name="Google Shape;10240;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2" name="Google Shape;10242;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56"/>
          <p:cNvGrpSpPr/>
          <p:nvPr/>
        </p:nvGrpSpPr>
        <p:grpSpPr>
          <a:xfrm>
            <a:off x="7441895" y="3383608"/>
            <a:ext cx="112768" cy="106853"/>
            <a:chOff x="4768575" y="2253950"/>
            <a:chExt cx="46300" cy="43875"/>
          </a:xfrm>
        </p:grpSpPr>
        <p:sp>
          <p:nvSpPr>
            <p:cNvPr id="10249" name="Google Shape;10249;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56"/>
          <p:cNvGrpSpPr/>
          <p:nvPr/>
        </p:nvGrpSpPr>
        <p:grpSpPr>
          <a:xfrm>
            <a:off x="7741518" y="3872634"/>
            <a:ext cx="118187" cy="146246"/>
            <a:chOff x="4960900" y="2433225"/>
            <a:chExt cx="48525" cy="60050"/>
          </a:xfrm>
        </p:grpSpPr>
        <p:sp>
          <p:nvSpPr>
            <p:cNvPr id="10252" name="Google Shape;10252;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56"/>
          <p:cNvGrpSpPr/>
          <p:nvPr/>
        </p:nvGrpSpPr>
        <p:grpSpPr>
          <a:xfrm>
            <a:off x="7430083" y="4136695"/>
            <a:ext cx="136394" cy="143810"/>
            <a:chOff x="4854075" y="2527625"/>
            <a:chExt cx="56000" cy="59050"/>
          </a:xfrm>
        </p:grpSpPr>
        <p:sp>
          <p:nvSpPr>
            <p:cNvPr id="10255" name="Google Shape;10255;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7" name="Google Shape;10257;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0" name="Google Shape;10260;p56"/>
          <p:cNvGrpSpPr/>
          <p:nvPr/>
        </p:nvGrpSpPr>
        <p:grpSpPr>
          <a:xfrm>
            <a:off x="8054294" y="3600439"/>
            <a:ext cx="99312" cy="160797"/>
            <a:chOff x="5059700" y="2334775"/>
            <a:chExt cx="40775" cy="66025"/>
          </a:xfrm>
        </p:grpSpPr>
        <p:sp>
          <p:nvSpPr>
            <p:cNvPr id="10261" name="Google Shape;10261;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56"/>
          <p:cNvGrpSpPr/>
          <p:nvPr/>
        </p:nvGrpSpPr>
        <p:grpSpPr>
          <a:xfrm>
            <a:off x="8011458" y="3865571"/>
            <a:ext cx="184984" cy="160371"/>
            <a:chOff x="5037700" y="2430325"/>
            <a:chExt cx="75950" cy="65850"/>
          </a:xfrm>
        </p:grpSpPr>
        <p:sp>
          <p:nvSpPr>
            <p:cNvPr id="10271" name="Google Shape;10271;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56"/>
          <p:cNvGrpSpPr/>
          <p:nvPr/>
        </p:nvGrpSpPr>
        <p:grpSpPr>
          <a:xfrm>
            <a:off x="7430964" y="3632023"/>
            <a:ext cx="173014" cy="97629"/>
            <a:chOff x="4756975" y="2341800"/>
            <a:chExt cx="91975" cy="51925"/>
          </a:xfrm>
        </p:grpSpPr>
        <p:sp>
          <p:nvSpPr>
            <p:cNvPr id="10274" name="Google Shape;10274;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6"/>
          <p:cNvGrpSpPr/>
          <p:nvPr/>
        </p:nvGrpSpPr>
        <p:grpSpPr>
          <a:xfrm>
            <a:off x="7697901" y="4120720"/>
            <a:ext cx="212497" cy="175761"/>
            <a:chOff x="4943575" y="2516350"/>
            <a:chExt cx="98675" cy="81700"/>
          </a:xfrm>
        </p:grpSpPr>
        <p:sp>
          <p:nvSpPr>
            <p:cNvPr id="10295" name="Google Shape;10295;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56"/>
          <p:cNvGrpSpPr/>
          <p:nvPr/>
        </p:nvGrpSpPr>
        <p:grpSpPr>
          <a:xfrm>
            <a:off x="1955962" y="3346963"/>
            <a:ext cx="965351" cy="134611"/>
            <a:chOff x="4411970" y="2962952"/>
            <a:chExt cx="706544" cy="104212"/>
          </a:xfrm>
        </p:grpSpPr>
        <p:sp>
          <p:nvSpPr>
            <p:cNvPr id="10374" name="Google Shape;10374;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56"/>
          <p:cNvGrpSpPr/>
          <p:nvPr/>
        </p:nvGrpSpPr>
        <p:grpSpPr>
          <a:xfrm>
            <a:off x="1955962" y="2935877"/>
            <a:ext cx="960158" cy="289172"/>
            <a:chOff x="4411970" y="2726085"/>
            <a:chExt cx="643107" cy="193659"/>
          </a:xfrm>
        </p:grpSpPr>
        <p:sp>
          <p:nvSpPr>
            <p:cNvPr id="10379" name="Google Shape;10379;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6"/>
          <p:cNvGrpSpPr/>
          <p:nvPr/>
        </p:nvGrpSpPr>
        <p:grpSpPr>
          <a:xfrm>
            <a:off x="958854" y="3201987"/>
            <a:ext cx="833173" cy="259209"/>
            <a:chOff x="4411970" y="4340222"/>
            <a:chExt cx="779467" cy="242683"/>
          </a:xfrm>
        </p:grpSpPr>
        <p:sp>
          <p:nvSpPr>
            <p:cNvPr id="10383" name="Google Shape;10383;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6"/>
          <p:cNvGrpSpPr/>
          <p:nvPr/>
        </p:nvGrpSpPr>
        <p:grpSpPr>
          <a:xfrm>
            <a:off x="1955962" y="2597733"/>
            <a:ext cx="965160" cy="216230"/>
            <a:chOff x="4411970" y="2468674"/>
            <a:chExt cx="747317" cy="167425"/>
          </a:xfrm>
        </p:grpSpPr>
        <p:sp>
          <p:nvSpPr>
            <p:cNvPr id="10387" name="Google Shape;10387;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6"/>
          <p:cNvGrpSpPr/>
          <p:nvPr/>
        </p:nvGrpSpPr>
        <p:grpSpPr>
          <a:xfrm>
            <a:off x="954709" y="2502450"/>
            <a:ext cx="810451" cy="319148"/>
            <a:chOff x="4411970" y="3686602"/>
            <a:chExt cx="797845" cy="314215"/>
          </a:xfrm>
        </p:grpSpPr>
        <p:sp>
          <p:nvSpPr>
            <p:cNvPr id="10390" name="Google Shape;10390;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5" name="Google Shape;10395;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6" name="Google Shape;10396;p56"/>
          <p:cNvGrpSpPr/>
          <p:nvPr/>
        </p:nvGrpSpPr>
        <p:grpSpPr>
          <a:xfrm>
            <a:off x="954806" y="2256974"/>
            <a:ext cx="1970333" cy="208784"/>
            <a:chOff x="6336019" y="3733725"/>
            <a:chExt cx="2566206" cy="351310"/>
          </a:xfrm>
        </p:grpSpPr>
        <p:sp>
          <p:nvSpPr>
            <p:cNvPr id="10397" name="Google Shape;10397;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56"/>
          <p:cNvGrpSpPr/>
          <p:nvPr/>
        </p:nvGrpSpPr>
        <p:grpSpPr>
          <a:xfrm>
            <a:off x="1955962" y="3864529"/>
            <a:ext cx="946551" cy="153200"/>
            <a:chOff x="4404545" y="3301592"/>
            <a:chExt cx="782403" cy="129272"/>
          </a:xfrm>
        </p:grpSpPr>
        <p:sp>
          <p:nvSpPr>
            <p:cNvPr id="10402" name="Google Shape;10402;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6"/>
          <p:cNvGrpSpPr/>
          <p:nvPr/>
        </p:nvGrpSpPr>
        <p:grpSpPr>
          <a:xfrm>
            <a:off x="1955962" y="3603488"/>
            <a:ext cx="962257" cy="139127"/>
            <a:chOff x="4411970" y="3131459"/>
            <a:chExt cx="710520" cy="117397"/>
          </a:xfrm>
        </p:grpSpPr>
        <p:sp>
          <p:nvSpPr>
            <p:cNvPr id="10405" name="Google Shape;10405;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56"/>
          <p:cNvGrpSpPr/>
          <p:nvPr/>
        </p:nvGrpSpPr>
        <p:grpSpPr>
          <a:xfrm>
            <a:off x="956107" y="3538282"/>
            <a:ext cx="823838" cy="458988"/>
            <a:chOff x="4411970" y="1801825"/>
            <a:chExt cx="734586" cy="409262"/>
          </a:xfrm>
        </p:grpSpPr>
        <p:sp>
          <p:nvSpPr>
            <p:cNvPr id="10409" name="Google Shape;10409;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6"/>
          <p:cNvGrpSpPr/>
          <p:nvPr/>
        </p:nvGrpSpPr>
        <p:grpSpPr>
          <a:xfrm>
            <a:off x="956107" y="4086708"/>
            <a:ext cx="856348" cy="212039"/>
            <a:chOff x="4411970" y="2233974"/>
            <a:chExt cx="763574" cy="189068"/>
          </a:xfrm>
        </p:grpSpPr>
        <p:sp>
          <p:nvSpPr>
            <p:cNvPr id="10412" name="Google Shape;10412;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6"/>
          <p:cNvGrpSpPr/>
          <p:nvPr/>
        </p:nvGrpSpPr>
        <p:grpSpPr>
          <a:xfrm>
            <a:off x="3066303" y="2262044"/>
            <a:ext cx="511602" cy="511602"/>
            <a:chOff x="5681300" y="2527788"/>
            <a:chExt cx="805800" cy="805800"/>
          </a:xfrm>
        </p:grpSpPr>
        <p:sp>
          <p:nvSpPr>
            <p:cNvPr id="10415" name="Google Shape;10415;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6"/>
          <p:cNvGrpSpPr/>
          <p:nvPr/>
        </p:nvGrpSpPr>
        <p:grpSpPr>
          <a:xfrm>
            <a:off x="3063497" y="3028627"/>
            <a:ext cx="513021" cy="512935"/>
            <a:chOff x="4049800" y="640400"/>
            <a:chExt cx="858900" cy="858900"/>
          </a:xfrm>
        </p:grpSpPr>
        <p:sp>
          <p:nvSpPr>
            <p:cNvPr id="10418" name="Google Shape;10418;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56"/>
          <p:cNvGrpSpPr/>
          <p:nvPr/>
        </p:nvGrpSpPr>
        <p:grpSpPr>
          <a:xfrm>
            <a:off x="2980696" y="3680519"/>
            <a:ext cx="686489" cy="686585"/>
            <a:chOff x="5080188" y="927900"/>
            <a:chExt cx="961200" cy="961200"/>
          </a:xfrm>
        </p:grpSpPr>
        <p:sp>
          <p:nvSpPr>
            <p:cNvPr id="10421" name="Google Shape;10421;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56"/>
          <p:cNvGrpSpPr/>
          <p:nvPr/>
        </p:nvGrpSpPr>
        <p:grpSpPr>
          <a:xfrm>
            <a:off x="3763848" y="3773248"/>
            <a:ext cx="510373" cy="510937"/>
            <a:chOff x="7508249" y="1522825"/>
            <a:chExt cx="1326332" cy="1322987"/>
          </a:xfrm>
        </p:grpSpPr>
        <p:sp>
          <p:nvSpPr>
            <p:cNvPr id="10430" name="Google Shape;10430;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56"/>
          <p:cNvGrpSpPr/>
          <p:nvPr/>
        </p:nvGrpSpPr>
        <p:grpSpPr>
          <a:xfrm>
            <a:off x="4455441" y="3774653"/>
            <a:ext cx="492652" cy="503348"/>
            <a:chOff x="6039282" y="1042577"/>
            <a:chExt cx="734315" cy="731929"/>
          </a:xfrm>
        </p:grpSpPr>
        <p:sp>
          <p:nvSpPr>
            <p:cNvPr id="10441" name="Google Shape;10441;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6"/>
          <p:cNvGrpSpPr/>
          <p:nvPr/>
        </p:nvGrpSpPr>
        <p:grpSpPr>
          <a:xfrm>
            <a:off x="5095855" y="2270694"/>
            <a:ext cx="483304" cy="504902"/>
            <a:chOff x="1825800" y="1651625"/>
            <a:chExt cx="568125" cy="591775"/>
          </a:xfrm>
        </p:grpSpPr>
        <p:sp>
          <p:nvSpPr>
            <p:cNvPr id="10463" name="Google Shape;10463;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6"/>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0474" name="Google Shape;10474;p5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10478"/>
        <p:cNvGrpSpPr/>
        <p:nvPr/>
      </p:nvGrpSpPr>
      <p:grpSpPr>
        <a:xfrm>
          <a:off x="0" y="0"/>
          <a:ext cx="0" cy="0"/>
          <a:chOff x="0" y="0"/>
          <a:chExt cx="0" cy="0"/>
        </a:xfrm>
      </p:grpSpPr>
      <p:grpSp>
        <p:nvGrpSpPr>
          <p:cNvPr id="10479" name="Google Shape;10479;p57"/>
          <p:cNvGrpSpPr/>
          <p:nvPr/>
        </p:nvGrpSpPr>
        <p:grpSpPr>
          <a:xfrm>
            <a:off x="722059" y="955168"/>
            <a:ext cx="2492868" cy="1379876"/>
            <a:chOff x="2654821" y="2311071"/>
            <a:chExt cx="2279715" cy="1262120"/>
          </a:xfrm>
        </p:grpSpPr>
        <p:grpSp>
          <p:nvGrpSpPr>
            <p:cNvPr id="10480" name="Google Shape;10480;p57"/>
            <p:cNvGrpSpPr/>
            <p:nvPr/>
          </p:nvGrpSpPr>
          <p:grpSpPr>
            <a:xfrm>
              <a:off x="4034269" y="2840745"/>
              <a:ext cx="40212" cy="36437"/>
              <a:chOff x="4293400" y="2574725"/>
              <a:chExt cx="84425" cy="80100"/>
            </a:xfrm>
          </p:grpSpPr>
          <p:sp>
            <p:nvSpPr>
              <p:cNvPr id="10481" name="Google Shape;10481;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482" name="Google Shape;10482;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57"/>
            <p:cNvGrpSpPr/>
            <p:nvPr/>
          </p:nvGrpSpPr>
          <p:grpSpPr>
            <a:xfrm>
              <a:off x="3894606" y="2334874"/>
              <a:ext cx="913198" cy="518984"/>
              <a:chOff x="4000175" y="1462675"/>
              <a:chExt cx="1917275" cy="1140875"/>
            </a:xfrm>
          </p:grpSpPr>
          <p:sp>
            <p:nvSpPr>
              <p:cNvPr id="10484" name="Google Shape;10484;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485" name="Google Shape;10485;p57"/>
              <p:cNvGrpSpPr/>
              <p:nvPr/>
            </p:nvGrpSpPr>
            <p:grpSpPr>
              <a:xfrm>
                <a:off x="4000175" y="1462675"/>
                <a:ext cx="1917275" cy="1140875"/>
                <a:chOff x="4000175" y="1462675"/>
                <a:chExt cx="1917275" cy="1140875"/>
              </a:xfrm>
            </p:grpSpPr>
            <p:sp>
              <p:nvSpPr>
                <p:cNvPr id="10486" name="Google Shape;10486;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487" name="Google Shape;10487;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491" name="Google Shape;10491;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2" name="Google Shape;10492;p57"/>
            <p:cNvGrpSpPr/>
            <p:nvPr/>
          </p:nvGrpSpPr>
          <p:grpSpPr>
            <a:xfrm>
              <a:off x="3875768" y="2846704"/>
              <a:ext cx="44796" cy="47366"/>
              <a:chOff x="3960625" y="2587825"/>
              <a:chExt cx="94050" cy="104125"/>
            </a:xfrm>
          </p:grpSpPr>
          <p:sp>
            <p:nvSpPr>
              <p:cNvPr id="10493" name="Google Shape;10493;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494" name="Google Shape;10494;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57"/>
            <p:cNvGrpSpPr/>
            <p:nvPr/>
          </p:nvGrpSpPr>
          <p:grpSpPr>
            <a:xfrm>
              <a:off x="3782759" y="2807162"/>
              <a:ext cx="82686" cy="85487"/>
              <a:chOff x="3765350" y="2500900"/>
              <a:chExt cx="173600" cy="187925"/>
            </a:xfrm>
          </p:grpSpPr>
          <p:sp>
            <p:nvSpPr>
              <p:cNvPr id="10496" name="Google Shape;10496;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497" name="Google Shape;10497;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7"/>
            <p:cNvGrpSpPr/>
            <p:nvPr/>
          </p:nvGrpSpPr>
          <p:grpSpPr>
            <a:xfrm>
              <a:off x="3775674" y="2798496"/>
              <a:ext cx="40545" cy="23564"/>
              <a:chOff x="3750475" y="2481850"/>
              <a:chExt cx="85125" cy="51800"/>
            </a:xfrm>
          </p:grpSpPr>
          <p:sp>
            <p:nvSpPr>
              <p:cNvPr id="10503" name="Google Shape;10503;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505" name="Google Shape;10505;p57"/>
            <p:cNvGrpSpPr/>
            <p:nvPr/>
          </p:nvGrpSpPr>
          <p:grpSpPr>
            <a:xfrm>
              <a:off x="3716946" y="2776024"/>
              <a:ext cx="81971" cy="76912"/>
              <a:chOff x="3627175" y="2432450"/>
              <a:chExt cx="172100" cy="169075"/>
            </a:xfrm>
          </p:grpSpPr>
          <p:sp>
            <p:nvSpPr>
              <p:cNvPr id="10506" name="Google Shape;10506;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508" name="Google Shape;10508;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509" name="Google Shape;10509;p57"/>
            <p:cNvGrpSpPr/>
            <p:nvPr/>
          </p:nvGrpSpPr>
          <p:grpSpPr>
            <a:xfrm>
              <a:off x="3685682" y="2845624"/>
              <a:ext cx="29311" cy="45055"/>
              <a:chOff x="3561536" y="2585450"/>
              <a:chExt cx="61539" cy="99045"/>
            </a:xfrm>
          </p:grpSpPr>
          <p:sp>
            <p:nvSpPr>
              <p:cNvPr id="10510" name="Google Shape;10510;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512" name="Google Shape;10512;p57"/>
            <p:cNvGrpSpPr/>
            <p:nvPr/>
          </p:nvGrpSpPr>
          <p:grpSpPr>
            <a:xfrm>
              <a:off x="3849905" y="2572252"/>
              <a:ext cx="74339" cy="119559"/>
              <a:chOff x="3906325" y="1984500"/>
              <a:chExt cx="156075" cy="262825"/>
            </a:xfrm>
          </p:grpSpPr>
          <p:sp>
            <p:nvSpPr>
              <p:cNvPr id="10513" name="Google Shape;10513;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514" name="Google Shape;10514;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57"/>
            <p:cNvGrpSpPr/>
            <p:nvPr/>
          </p:nvGrpSpPr>
          <p:grpSpPr>
            <a:xfrm>
              <a:off x="2654821" y="2414345"/>
              <a:ext cx="667570" cy="558731"/>
              <a:chOff x="1397225" y="1637375"/>
              <a:chExt cx="1401575" cy="1228250"/>
            </a:xfrm>
          </p:grpSpPr>
          <p:sp>
            <p:nvSpPr>
              <p:cNvPr id="10516" name="Google Shape;10516;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517" name="Google Shape;10517;p57"/>
              <p:cNvGrpSpPr/>
              <p:nvPr/>
            </p:nvGrpSpPr>
            <p:grpSpPr>
              <a:xfrm>
                <a:off x="1397225" y="1637375"/>
                <a:ext cx="1398775" cy="1228250"/>
                <a:chOff x="1397225" y="1637375"/>
                <a:chExt cx="1398775" cy="1228250"/>
              </a:xfrm>
            </p:grpSpPr>
            <p:sp>
              <p:nvSpPr>
                <p:cNvPr id="10518" name="Google Shape;10518;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0" name="Google Shape;10520;p57"/>
            <p:cNvGrpSpPr/>
            <p:nvPr/>
          </p:nvGrpSpPr>
          <p:grpSpPr>
            <a:xfrm>
              <a:off x="3230417" y="3103734"/>
              <a:ext cx="282982" cy="280332"/>
              <a:chOff x="2605700" y="3152850"/>
              <a:chExt cx="594125" cy="616250"/>
            </a:xfrm>
          </p:grpSpPr>
          <p:sp>
            <p:nvSpPr>
              <p:cNvPr id="10521" name="Google Shape;10521;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522" name="Google Shape;10522;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0523" name="Google Shape;10523;p57"/>
            <p:cNvGrpSpPr/>
            <p:nvPr/>
          </p:nvGrpSpPr>
          <p:grpSpPr>
            <a:xfrm>
              <a:off x="3265985" y="3226989"/>
              <a:ext cx="87151" cy="346202"/>
              <a:chOff x="2680375" y="3423800"/>
              <a:chExt cx="182975" cy="761050"/>
            </a:xfrm>
          </p:grpSpPr>
          <p:sp>
            <p:nvSpPr>
              <p:cNvPr id="10524" name="Google Shape;10524;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525" name="Google Shape;10525;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57"/>
            <p:cNvGrpSpPr/>
            <p:nvPr/>
          </p:nvGrpSpPr>
          <p:grpSpPr>
            <a:xfrm>
              <a:off x="3855466" y="3289811"/>
              <a:ext cx="112514" cy="94210"/>
              <a:chOff x="3918000" y="3561900"/>
              <a:chExt cx="236225" cy="207100"/>
            </a:xfrm>
          </p:grpSpPr>
          <p:sp>
            <p:nvSpPr>
              <p:cNvPr id="10527" name="Google Shape;10527;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528" name="Google Shape;10528;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0532" name="Google Shape;10532;p57"/>
            <p:cNvGrpSpPr/>
            <p:nvPr/>
          </p:nvGrpSpPr>
          <p:grpSpPr>
            <a:xfrm>
              <a:off x="2905224" y="2311071"/>
              <a:ext cx="596721" cy="528992"/>
              <a:chOff x="1922950" y="1410350"/>
              <a:chExt cx="1252825" cy="1162875"/>
            </a:xfrm>
          </p:grpSpPr>
          <p:sp>
            <p:nvSpPr>
              <p:cNvPr id="10533" name="Google Shape;10533;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0549" name="Google Shape;10549;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569" name="Google Shape;10569;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570" name="Google Shape;10570;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1" name="Google Shape;10571;p57"/>
            <p:cNvGrpSpPr/>
            <p:nvPr/>
          </p:nvGrpSpPr>
          <p:grpSpPr>
            <a:xfrm>
              <a:off x="3280929" y="3294542"/>
              <a:ext cx="109894" cy="272224"/>
              <a:chOff x="2711750" y="3572300"/>
              <a:chExt cx="230725" cy="598425"/>
            </a:xfrm>
          </p:grpSpPr>
          <p:sp>
            <p:nvSpPr>
              <p:cNvPr id="10572" name="Google Shape;10572;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4" name="Google Shape;10574;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57"/>
            <p:cNvGrpSpPr/>
            <p:nvPr/>
          </p:nvGrpSpPr>
          <p:grpSpPr>
            <a:xfrm>
              <a:off x="3790439" y="2408636"/>
              <a:ext cx="73017" cy="75684"/>
              <a:chOff x="3781475" y="1624825"/>
              <a:chExt cx="153300" cy="166375"/>
            </a:xfrm>
          </p:grpSpPr>
          <p:sp>
            <p:nvSpPr>
              <p:cNvPr id="10576" name="Google Shape;10576;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0" name="Google Shape;10580;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57"/>
            <p:cNvGrpSpPr/>
            <p:nvPr/>
          </p:nvGrpSpPr>
          <p:grpSpPr>
            <a:xfrm>
              <a:off x="4403342" y="3107749"/>
              <a:ext cx="316680" cy="101374"/>
              <a:chOff x="5068275" y="3161675"/>
              <a:chExt cx="664875" cy="222850"/>
            </a:xfrm>
          </p:grpSpPr>
          <p:sp>
            <p:nvSpPr>
              <p:cNvPr id="10588" name="Google Shape;10588;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1" name="Google Shape;10621;p57"/>
            <p:cNvGrpSpPr/>
            <p:nvPr/>
          </p:nvGrpSpPr>
          <p:grpSpPr>
            <a:xfrm>
              <a:off x="3697513" y="2707266"/>
              <a:ext cx="59549" cy="79733"/>
              <a:chOff x="3586375" y="2281300"/>
              <a:chExt cx="125025" cy="175275"/>
            </a:xfrm>
          </p:grpSpPr>
          <p:sp>
            <p:nvSpPr>
              <p:cNvPr id="10622" name="Google Shape;10622;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57"/>
            <p:cNvGrpSpPr/>
            <p:nvPr/>
          </p:nvGrpSpPr>
          <p:grpSpPr>
            <a:xfrm>
              <a:off x="4513224" y="3221724"/>
              <a:ext cx="274563" cy="280321"/>
              <a:chOff x="5298975" y="3412225"/>
              <a:chExt cx="576450" cy="616225"/>
            </a:xfrm>
          </p:grpSpPr>
          <p:sp>
            <p:nvSpPr>
              <p:cNvPr id="10626" name="Google Shape;10626;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627" name="Google Shape;10627;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7"/>
            <p:cNvGrpSpPr/>
            <p:nvPr/>
          </p:nvGrpSpPr>
          <p:grpSpPr>
            <a:xfrm>
              <a:off x="4824403" y="3421846"/>
              <a:ext cx="110132" cy="130647"/>
              <a:chOff x="5952300" y="3852150"/>
              <a:chExt cx="231225" cy="287200"/>
            </a:xfrm>
          </p:grpSpPr>
          <p:sp>
            <p:nvSpPr>
              <p:cNvPr id="10629" name="Google Shape;10629;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1" name="Google Shape;10631;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9" name="Google Shape;10639;p57"/>
            <p:cNvGrpSpPr/>
            <p:nvPr/>
          </p:nvGrpSpPr>
          <p:grpSpPr>
            <a:xfrm>
              <a:off x="4295710" y="3079670"/>
              <a:ext cx="14968" cy="27135"/>
              <a:chOff x="4842300" y="3099950"/>
              <a:chExt cx="31425" cy="59650"/>
            </a:xfrm>
          </p:grpSpPr>
          <p:sp>
            <p:nvSpPr>
              <p:cNvPr id="10640" name="Google Shape;10640;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2" name="Google Shape;10652;p57"/>
            <p:cNvGrpSpPr/>
            <p:nvPr/>
          </p:nvGrpSpPr>
          <p:grpSpPr>
            <a:xfrm>
              <a:off x="3831056" y="2816010"/>
              <a:ext cx="37378" cy="27612"/>
              <a:chOff x="3866750" y="2520350"/>
              <a:chExt cx="78475" cy="60700"/>
            </a:xfrm>
          </p:grpSpPr>
          <p:sp>
            <p:nvSpPr>
              <p:cNvPr id="10653" name="Google Shape;10653;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74" name="Google Shape;10674;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686" name="Google Shape;10686;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57"/>
            <p:cNvGrpSpPr/>
            <p:nvPr/>
          </p:nvGrpSpPr>
          <p:grpSpPr>
            <a:xfrm>
              <a:off x="3632736" y="3051591"/>
              <a:ext cx="63288" cy="45217"/>
              <a:chOff x="3450375" y="3038225"/>
              <a:chExt cx="132875" cy="99400"/>
            </a:xfrm>
          </p:grpSpPr>
          <p:sp>
            <p:nvSpPr>
              <p:cNvPr id="10700" name="Google Shape;10700;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2" name="Google Shape;10702;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711" name="Google Shape;10711;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721" name="Google Shape;10721;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727" name="Google Shape;10727;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57"/>
          <p:cNvGrpSpPr/>
          <p:nvPr/>
        </p:nvGrpSpPr>
        <p:grpSpPr>
          <a:xfrm>
            <a:off x="719116" y="2850945"/>
            <a:ext cx="2622876" cy="1333540"/>
            <a:chOff x="238125" y="1038125"/>
            <a:chExt cx="7146800" cy="3633625"/>
          </a:xfrm>
        </p:grpSpPr>
        <p:sp>
          <p:nvSpPr>
            <p:cNvPr id="10738" name="Google Shape;10738;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57"/>
          <p:cNvGrpSpPr/>
          <p:nvPr/>
        </p:nvGrpSpPr>
        <p:grpSpPr>
          <a:xfrm>
            <a:off x="5834044" y="993055"/>
            <a:ext cx="2590840" cy="1380235"/>
            <a:chOff x="233350" y="949250"/>
            <a:chExt cx="7137300" cy="3802300"/>
          </a:xfrm>
        </p:grpSpPr>
        <p:sp>
          <p:nvSpPr>
            <p:cNvPr id="12311" name="Google Shape;12311;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57"/>
          <p:cNvGrpSpPr/>
          <p:nvPr/>
        </p:nvGrpSpPr>
        <p:grpSpPr>
          <a:xfrm>
            <a:off x="7648473" y="3037828"/>
            <a:ext cx="104231" cy="320340"/>
            <a:chOff x="7564426" y="3224343"/>
            <a:chExt cx="119985" cy="368801"/>
          </a:xfrm>
        </p:grpSpPr>
        <p:sp>
          <p:nvSpPr>
            <p:cNvPr id="12363" name="Google Shape;12363;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57"/>
          <p:cNvGrpSpPr/>
          <p:nvPr/>
        </p:nvGrpSpPr>
        <p:grpSpPr>
          <a:xfrm>
            <a:off x="7347962" y="3031929"/>
            <a:ext cx="189489" cy="332132"/>
            <a:chOff x="8370831" y="3202002"/>
            <a:chExt cx="218129" cy="382376"/>
          </a:xfrm>
        </p:grpSpPr>
        <p:sp>
          <p:nvSpPr>
            <p:cNvPr id="12366" name="Google Shape;12366;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57"/>
          <p:cNvGrpSpPr/>
          <p:nvPr/>
        </p:nvGrpSpPr>
        <p:grpSpPr>
          <a:xfrm>
            <a:off x="8071351" y="3443061"/>
            <a:ext cx="309429" cy="267000"/>
            <a:chOff x="6742064" y="3750480"/>
            <a:chExt cx="399315" cy="344560"/>
          </a:xfrm>
        </p:grpSpPr>
        <p:sp>
          <p:nvSpPr>
            <p:cNvPr id="12369" name="Google Shape;12369;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57"/>
          <p:cNvGrpSpPr/>
          <p:nvPr/>
        </p:nvGrpSpPr>
        <p:grpSpPr>
          <a:xfrm>
            <a:off x="7610370" y="3794109"/>
            <a:ext cx="180437" cy="281608"/>
            <a:chOff x="7248525" y="3739696"/>
            <a:chExt cx="230531" cy="359790"/>
          </a:xfrm>
        </p:grpSpPr>
        <p:sp>
          <p:nvSpPr>
            <p:cNvPr id="12372" name="Google Shape;12372;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57"/>
          <p:cNvGrpSpPr/>
          <p:nvPr/>
        </p:nvGrpSpPr>
        <p:grpSpPr>
          <a:xfrm>
            <a:off x="7856289" y="3437333"/>
            <a:ext cx="162896" cy="278710"/>
            <a:chOff x="7601242" y="3729267"/>
            <a:chExt cx="222566" cy="380803"/>
          </a:xfrm>
        </p:grpSpPr>
        <p:sp>
          <p:nvSpPr>
            <p:cNvPr id="12375" name="Google Shape;12375;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7" name="Google Shape;12377;p57"/>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8" name="Google Shape;12378;p57"/>
          <p:cNvGrpSpPr/>
          <p:nvPr/>
        </p:nvGrpSpPr>
        <p:grpSpPr>
          <a:xfrm>
            <a:off x="7345935" y="3438473"/>
            <a:ext cx="193543" cy="275990"/>
            <a:chOff x="8304647" y="3738687"/>
            <a:chExt cx="225076" cy="320956"/>
          </a:xfrm>
        </p:grpSpPr>
        <p:sp>
          <p:nvSpPr>
            <p:cNvPr id="12379" name="Google Shape;12379;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57"/>
          <p:cNvGrpSpPr/>
          <p:nvPr/>
        </p:nvGrpSpPr>
        <p:grpSpPr>
          <a:xfrm>
            <a:off x="7618427" y="3438473"/>
            <a:ext cx="178492" cy="275990"/>
            <a:chOff x="8615101" y="3738687"/>
            <a:chExt cx="207573" cy="320956"/>
          </a:xfrm>
        </p:grpSpPr>
        <p:sp>
          <p:nvSpPr>
            <p:cNvPr id="12383" name="Google Shape;12383;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6" name="Google Shape;12386;p57"/>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7" name="Google Shape;12387;p57"/>
          <p:cNvGrpSpPr/>
          <p:nvPr/>
        </p:nvGrpSpPr>
        <p:grpSpPr>
          <a:xfrm>
            <a:off x="6013132" y="3559961"/>
            <a:ext cx="557671" cy="511283"/>
            <a:chOff x="6015419" y="3716859"/>
            <a:chExt cx="557671" cy="511283"/>
          </a:xfrm>
        </p:grpSpPr>
        <p:sp>
          <p:nvSpPr>
            <p:cNvPr id="12388" name="Google Shape;12388;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9" name="Google Shape;12389;p57"/>
            <p:cNvGrpSpPr/>
            <p:nvPr/>
          </p:nvGrpSpPr>
          <p:grpSpPr>
            <a:xfrm>
              <a:off x="6036094" y="3716980"/>
              <a:ext cx="529860" cy="510468"/>
              <a:chOff x="6036094" y="3716980"/>
              <a:chExt cx="529860" cy="510468"/>
            </a:xfrm>
          </p:grpSpPr>
          <p:sp>
            <p:nvSpPr>
              <p:cNvPr id="12390" name="Google Shape;12390;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00" name="Google Shape;12400;p57"/>
          <p:cNvGrpSpPr/>
          <p:nvPr/>
        </p:nvGrpSpPr>
        <p:grpSpPr>
          <a:xfrm>
            <a:off x="6642017" y="2916730"/>
            <a:ext cx="576302" cy="511871"/>
            <a:chOff x="6644304" y="3073628"/>
            <a:chExt cx="576302" cy="511871"/>
          </a:xfrm>
        </p:grpSpPr>
        <p:sp>
          <p:nvSpPr>
            <p:cNvPr id="12401" name="Google Shape;12401;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2" name="Google Shape;12402;p57"/>
            <p:cNvGrpSpPr/>
            <p:nvPr/>
          </p:nvGrpSpPr>
          <p:grpSpPr>
            <a:xfrm>
              <a:off x="6712169" y="3085440"/>
              <a:ext cx="481622" cy="494913"/>
              <a:chOff x="6712169" y="3085440"/>
              <a:chExt cx="481622" cy="494913"/>
            </a:xfrm>
          </p:grpSpPr>
          <p:sp>
            <p:nvSpPr>
              <p:cNvPr id="12403" name="Google Shape;12403;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8" name="Google Shape;12408;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1" name="Google Shape;12411;p57"/>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2" name="Google Shape;12412;p57"/>
          <p:cNvGrpSpPr/>
          <p:nvPr/>
        </p:nvGrpSpPr>
        <p:grpSpPr>
          <a:xfrm>
            <a:off x="6649868" y="3559725"/>
            <a:ext cx="560631" cy="511352"/>
            <a:chOff x="6652154" y="3716623"/>
            <a:chExt cx="560631" cy="511352"/>
          </a:xfrm>
        </p:grpSpPr>
        <p:sp>
          <p:nvSpPr>
            <p:cNvPr id="12413" name="Google Shape;12413;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4" name="Google Shape;12414;p57"/>
            <p:cNvGrpSpPr/>
            <p:nvPr/>
          </p:nvGrpSpPr>
          <p:grpSpPr>
            <a:xfrm>
              <a:off x="6669657" y="3716715"/>
              <a:ext cx="466779" cy="464290"/>
              <a:chOff x="6669657" y="3716715"/>
              <a:chExt cx="466779" cy="464290"/>
            </a:xfrm>
          </p:grpSpPr>
          <p:sp>
            <p:nvSpPr>
              <p:cNvPr id="12415" name="Google Shape;12415;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28" name="Google Shape;12428;p57"/>
          <p:cNvGrpSpPr/>
          <p:nvPr/>
        </p:nvGrpSpPr>
        <p:grpSpPr>
          <a:xfrm>
            <a:off x="7843959" y="3841134"/>
            <a:ext cx="187557" cy="187557"/>
            <a:chOff x="8565775" y="671075"/>
            <a:chExt cx="441000" cy="441000"/>
          </a:xfrm>
        </p:grpSpPr>
        <p:sp>
          <p:nvSpPr>
            <p:cNvPr id="12429" name="Google Shape;12429;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1" name="Google Shape;12431;p57"/>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7"/>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57"/>
          <p:cNvGrpSpPr/>
          <p:nvPr/>
        </p:nvGrpSpPr>
        <p:grpSpPr>
          <a:xfrm>
            <a:off x="5997814" y="2919352"/>
            <a:ext cx="587871" cy="512373"/>
            <a:chOff x="6000100" y="3076250"/>
            <a:chExt cx="587871" cy="512373"/>
          </a:xfrm>
        </p:grpSpPr>
        <p:sp>
          <p:nvSpPr>
            <p:cNvPr id="12434" name="Google Shape;12434;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5" name="Google Shape;12435;p57"/>
            <p:cNvGrpSpPr/>
            <p:nvPr/>
          </p:nvGrpSpPr>
          <p:grpSpPr>
            <a:xfrm>
              <a:off x="6031360" y="3076713"/>
              <a:ext cx="539107" cy="480965"/>
              <a:chOff x="6031360" y="3076713"/>
              <a:chExt cx="539107" cy="480965"/>
            </a:xfrm>
          </p:grpSpPr>
          <p:sp>
            <p:nvSpPr>
              <p:cNvPr id="12436" name="Google Shape;12436;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3" name="Google Shape;12443;p57"/>
          <p:cNvGrpSpPr/>
          <p:nvPr/>
        </p:nvGrpSpPr>
        <p:grpSpPr>
          <a:xfrm>
            <a:off x="3369305" y="938716"/>
            <a:ext cx="2310381" cy="1488888"/>
            <a:chOff x="229225" y="549050"/>
            <a:chExt cx="7161750" cy="4615275"/>
          </a:xfrm>
        </p:grpSpPr>
        <p:sp>
          <p:nvSpPr>
            <p:cNvPr id="12444" name="Google Shape;12444;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57"/>
          <p:cNvGrpSpPr/>
          <p:nvPr/>
        </p:nvGrpSpPr>
        <p:grpSpPr>
          <a:xfrm>
            <a:off x="3514723" y="2830563"/>
            <a:ext cx="2310282" cy="1374222"/>
            <a:chOff x="238125" y="732525"/>
            <a:chExt cx="7130500" cy="4241425"/>
          </a:xfrm>
        </p:grpSpPr>
        <p:sp>
          <p:nvSpPr>
            <p:cNvPr id="12562" name="Google Shape;12562;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12679"/>
        <p:cNvGrpSpPr/>
        <p:nvPr/>
      </p:nvGrpSpPr>
      <p:grpSpPr>
        <a:xfrm>
          <a:off x="0" y="0"/>
          <a:ext cx="0" cy="0"/>
          <a:chOff x="0" y="0"/>
          <a:chExt cx="0" cy="0"/>
        </a:xfrm>
      </p:grpSpPr>
      <p:grpSp>
        <p:nvGrpSpPr>
          <p:cNvPr id="12680" name="Google Shape;12680;p58"/>
          <p:cNvGrpSpPr/>
          <p:nvPr/>
        </p:nvGrpSpPr>
        <p:grpSpPr>
          <a:xfrm>
            <a:off x="725414" y="969763"/>
            <a:ext cx="2507799" cy="206239"/>
            <a:chOff x="106648" y="895722"/>
            <a:chExt cx="4481413" cy="374300"/>
          </a:xfrm>
        </p:grpSpPr>
        <p:grpSp>
          <p:nvGrpSpPr>
            <p:cNvPr id="12681" name="Google Shape;12681;p58"/>
            <p:cNvGrpSpPr/>
            <p:nvPr/>
          </p:nvGrpSpPr>
          <p:grpSpPr>
            <a:xfrm>
              <a:off x="2233276" y="895722"/>
              <a:ext cx="1082667" cy="223591"/>
              <a:chOff x="4808316" y="2800065"/>
              <a:chExt cx="1999386" cy="412910"/>
            </a:xfrm>
          </p:grpSpPr>
          <p:sp>
            <p:nvSpPr>
              <p:cNvPr id="12682" name="Google Shape;12682;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3" name="Google Shape;12683;p58"/>
              <p:cNvGrpSpPr/>
              <p:nvPr/>
            </p:nvGrpSpPr>
            <p:grpSpPr>
              <a:xfrm>
                <a:off x="4808316" y="2800065"/>
                <a:ext cx="92400" cy="411825"/>
                <a:chOff x="845575" y="2563700"/>
                <a:chExt cx="92400" cy="411825"/>
              </a:xfrm>
            </p:grpSpPr>
            <p:cxnSp>
              <p:nvCxnSpPr>
                <p:cNvPr id="12684" name="Google Shape;12684;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685" name="Google Shape;12685;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6" name="Google Shape;12686;p58"/>
            <p:cNvGrpSpPr/>
            <p:nvPr/>
          </p:nvGrpSpPr>
          <p:grpSpPr>
            <a:xfrm>
              <a:off x="106648" y="895722"/>
              <a:ext cx="1088401" cy="223591"/>
              <a:chOff x="881025" y="2800065"/>
              <a:chExt cx="2009975" cy="412910"/>
            </a:xfrm>
          </p:grpSpPr>
          <p:sp>
            <p:nvSpPr>
              <p:cNvPr id="12687" name="Google Shape;12687;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8" name="Google Shape;12688;p58"/>
              <p:cNvGrpSpPr/>
              <p:nvPr/>
            </p:nvGrpSpPr>
            <p:grpSpPr>
              <a:xfrm>
                <a:off x="881025" y="2800065"/>
                <a:ext cx="92400" cy="411825"/>
                <a:chOff x="845575" y="2563700"/>
                <a:chExt cx="92400" cy="411825"/>
              </a:xfrm>
            </p:grpSpPr>
            <p:cxnSp>
              <p:nvCxnSpPr>
                <p:cNvPr id="12689" name="Google Shape;12689;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690" name="Google Shape;12690;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1" name="Google Shape;12691;p58"/>
            <p:cNvGrpSpPr/>
            <p:nvPr/>
          </p:nvGrpSpPr>
          <p:grpSpPr>
            <a:xfrm>
              <a:off x="1172346" y="1047018"/>
              <a:ext cx="1083151" cy="223003"/>
              <a:chOff x="2849073" y="3079467"/>
              <a:chExt cx="2000279" cy="411825"/>
            </a:xfrm>
          </p:grpSpPr>
          <p:sp>
            <p:nvSpPr>
              <p:cNvPr id="12692" name="Google Shape;12692;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3" name="Google Shape;12693;p58"/>
              <p:cNvGrpSpPr/>
              <p:nvPr/>
            </p:nvGrpSpPr>
            <p:grpSpPr>
              <a:xfrm rot="10800000">
                <a:off x="2849073" y="3079467"/>
                <a:ext cx="92400" cy="411825"/>
                <a:chOff x="2070100" y="2563700"/>
                <a:chExt cx="92400" cy="411825"/>
              </a:xfrm>
            </p:grpSpPr>
            <p:cxnSp>
              <p:nvCxnSpPr>
                <p:cNvPr id="12694" name="Google Shape;12694;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695" name="Google Shape;12695;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6" name="Google Shape;12696;p58"/>
            <p:cNvGrpSpPr/>
            <p:nvPr/>
          </p:nvGrpSpPr>
          <p:grpSpPr>
            <a:xfrm>
              <a:off x="3290132" y="1047018"/>
              <a:ext cx="1297929" cy="223003"/>
              <a:chOff x="6760035" y="3079467"/>
              <a:chExt cx="2396914" cy="411825"/>
            </a:xfrm>
          </p:grpSpPr>
          <p:sp>
            <p:nvSpPr>
              <p:cNvPr id="12697" name="Google Shape;12697;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8" name="Google Shape;12698;p58"/>
              <p:cNvGrpSpPr/>
              <p:nvPr/>
            </p:nvGrpSpPr>
            <p:grpSpPr>
              <a:xfrm rot="10800000">
                <a:off x="6760035" y="3079467"/>
                <a:ext cx="92400" cy="411825"/>
                <a:chOff x="2070100" y="2563700"/>
                <a:chExt cx="92400" cy="411825"/>
              </a:xfrm>
            </p:grpSpPr>
            <p:cxnSp>
              <p:nvCxnSpPr>
                <p:cNvPr id="12699" name="Google Shape;12699;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700" name="Google Shape;12700;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1" name="Google Shape;12701;p58"/>
          <p:cNvGrpSpPr/>
          <p:nvPr/>
        </p:nvGrpSpPr>
        <p:grpSpPr>
          <a:xfrm>
            <a:off x="2143176" y="3369134"/>
            <a:ext cx="1086701" cy="799429"/>
            <a:chOff x="2183288" y="3555572"/>
            <a:chExt cx="1136241" cy="835873"/>
          </a:xfrm>
        </p:grpSpPr>
        <p:sp>
          <p:nvSpPr>
            <p:cNvPr id="12702" name="Google Shape;12702;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3" name="Google Shape;12703;p58"/>
            <p:cNvGrpSpPr/>
            <p:nvPr/>
          </p:nvGrpSpPr>
          <p:grpSpPr>
            <a:xfrm>
              <a:off x="2205895" y="3637269"/>
              <a:ext cx="1089848" cy="724993"/>
              <a:chOff x="2205895" y="3637269"/>
              <a:chExt cx="1089848" cy="724993"/>
            </a:xfrm>
          </p:grpSpPr>
          <p:sp>
            <p:nvSpPr>
              <p:cNvPr id="12704" name="Google Shape;12704;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0" name="Google Shape;12710;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11" name="Google Shape;12711;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2712" name="Google Shape;12712;p58"/>
            <p:cNvGrpSpPr/>
            <p:nvPr/>
          </p:nvGrpSpPr>
          <p:grpSpPr>
            <a:xfrm>
              <a:off x="3173850" y="3779426"/>
              <a:ext cx="145679" cy="70048"/>
              <a:chOff x="3173850" y="3779426"/>
              <a:chExt cx="145679" cy="70048"/>
            </a:xfrm>
          </p:grpSpPr>
          <p:cxnSp>
            <p:nvCxnSpPr>
              <p:cNvPr id="12713" name="Google Shape;12713;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2714" name="Google Shape;12714;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58"/>
            <p:cNvGrpSpPr/>
            <p:nvPr/>
          </p:nvGrpSpPr>
          <p:grpSpPr>
            <a:xfrm>
              <a:off x="2183288" y="4139483"/>
              <a:ext cx="145133" cy="70048"/>
              <a:chOff x="2183288" y="4139483"/>
              <a:chExt cx="145133" cy="70048"/>
            </a:xfrm>
          </p:grpSpPr>
          <p:cxnSp>
            <p:nvCxnSpPr>
              <p:cNvPr id="12716" name="Google Shape;12716;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2717" name="Google Shape;12717;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8" name="Google Shape;12718;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19" name="Google Shape;12719;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2720" name="Google Shape;12720;p58"/>
            <p:cNvGrpSpPr/>
            <p:nvPr/>
          </p:nvGrpSpPr>
          <p:grpSpPr>
            <a:xfrm>
              <a:off x="2943836" y="4268886"/>
              <a:ext cx="60717" cy="122559"/>
              <a:chOff x="2943836" y="4268886"/>
              <a:chExt cx="60717" cy="122559"/>
            </a:xfrm>
          </p:grpSpPr>
          <p:sp>
            <p:nvSpPr>
              <p:cNvPr id="12721" name="Google Shape;12721;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22" name="Google Shape;12722;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2723" name="Google Shape;12723;p58"/>
          <p:cNvGrpSpPr/>
          <p:nvPr/>
        </p:nvGrpSpPr>
        <p:grpSpPr>
          <a:xfrm>
            <a:off x="3406121" y="1290134"/>
            <a:ext cx="1675870" cy="758251"/>
            <a:chOff x="3530532" y="1496185"/>
            <a:chExt cx="1562000" cy="706730"/>
          </a:xfrm>
        </p:grpSpPr>
        <p:cxnSp>
          <p:nvCxnSpPr>
            <p:cNvPr id="12724" name="Google Shape;12724;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2725" name="Google Shape;12725;p58"/>
            <p:cNvGrpSpPr/>
            <p:nvPr/>
          </p:nvGrpSpPr>
          <p:grpSpPr>
            <a:xfrm>
              <a:off x="3530532" y="1496185"/>
              <a:ext cx="323430" cy="463587"/>
              <a:chOff x="3530532" y="1496185"/>
              <a:chExt cx="323430" cy="463587"/>
            </a:xfrm>
          </p:grpSpPr>
          <p:grpSp>
            <p:nvGrpSpPr>
              <p:cNvPr id="12726" name="Google Shape;12726;p58"/>
              <p:cNvGrpSpPr/>
              <p:nvPr/>
            </p:nvGrpSpPr>
            <p:grpSpPr>
              <a:xfrm>
                <a:off x="3567462" y="1496185"/>
                <a:ext cx="286500" cy="361376"/>
                <a:chOff x="3567462" y="1496185"/>
                <a:chExt cx="286500" cy="361376"/>
              </a:xfrm>
            </p:grpSpPr>
            <p:cxnSp>
              <p:nvCxnSpPr>
                <p:cNvPr id="12727" name="Google Shape;12727;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2728" name="Google Shape;12728;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9" name="Google Shape;12729;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58"/>
            <p:cNvGrpSpPr/>
            <p:nvPr/>
          </p:nvGrpSpPr>
          <p:grpSpPr>
            <a:xfrm>
              <a:off x="3891569" y="1779209"/>
              <a:ext cx="323945" cy="423706"/>
              <a:chOff x="3891569" y="1779209"/>
              <a:chExt cx="323945" cy="423706"/>
            </a:xfrm>
          </p:grpSpPr>
          <p:grpSp>
            <p:nvGrpSpPr>
              <p:cNvPr id="12731" name="Google Shape;12731;p58"/>
              <p:cNvGrpSpPr/>
              <p:nvPr/>
            </p:nvGrpSpPr>
            <p:grpSpPr>
              <a:xfrm>
                <a:off x="3929014" y="1881638"/>
                <a:ext cx="286500" cy="321278"/>
                <a:chOff x="3929014" y="1881638"/>
                <a:chExt cx="286500" cy="321278"/>
              </a:xfrm>
            </p:grpSpPr>
            <p:cxnSp>
              <p:nvCxnSpPr>
                <p:cNvPr id="12732" name="Google Shape;12732;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2733" name="Google Shape;12733;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4" name="Google Shape;12734;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58"/>
            <p:cNvGrpSpPr/>
            <p:nvPr/>
          </p:nvGrpSpPr>
          <p:grpSpPr>
            <a:xfrm>
              <a:off x="4252606" y="1496185"/>
              <a:ext cx="324721" cy="463587"/>
              <a:chOff x="4252606" y="1496185"/>
              <a:chExt cx="324721" cy="463587"/>
            </a:xfrm>
          </p:grpSpPr>
          <p:grpSp>
            <p:nvGrpSpPr>
              <p:cNvPr id="12736" name="Google Shape;12736;p58"/>
              <p:cNvGrpSpPr/>
              <p:nvPr/>
            </p:nvGrpSpPr>
            <p:grpSpPr>
              <a:xfrm>
                <a:off x="4290828" y="1496185"/>
                <a:ext cx="286500" cy="361376"/>
                <a:chOff x="4290828" y="1496185"/>
                <a:chExt cx="286500" cy="361376"/>
              </a:xfrm>
            </p:grpSpPr>
            <p:cxnSp>
              <p:nvCxnSpPr>
                <p:cNvPr id="12737" name="Google Shape;12737;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2738" name="Google Shape;12738;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9" name="Google Shape;12739;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58"/>
            <p:cNvGrpSpPr/>
            <p:nvPr/>
          </p:nvGrpSpPr>
          <p:grpSpPr>
            <a:xfrm>
              <a:off x="4613643" y="1763716"/>
              <a:ext cx="325308" cy="439200"/>
              <a:chOff x="4613643" y="1763716"/>
              <a:chExt cx="325308" cy="439200"/>
            </a:xfrm>
          </p:grpSpPr>
          <p:grpSp>
            <p:nvGrpSpPr>
              <p:cNvPr id="12741" name="Google Shape;12741;p58"/>
              <p:cNvGrpSpPr/>
              <p:nvPr/>
            </p:nvGrpSpPr>
            <p:grpSpPr>
              <a:xfrm>
                <a:off x="4652451" y="1879538"/>
                <a:ext cx="286500" cy="323378"/>
                <a:chOff x="4652451" y="1879538"/>
                <a:chExt cx="286500" cy="323378"/>
              </a:xfrm>
            </p:grpSpPr>
            <p:cxnSp>
              <p:nvCxnSpPr>
                <p:cNvPr id="12742" name="Google Shape;12742;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2743" name="Google Shape;12743;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4" name="Google Shape;12744;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5" name="Google Shape;12745;p58"/>
          <p:cNvGrpSpPr/>
          <p:nvPr/>
        </p:nvGrpSpPr>
        <p:grpSpPr>
          <a:xfrm>
            <a:off x="3417981" y="2143759"/>
            <a:ext cx="1652173" cy="391517"/>
            <a:chOff x="3512551" y="2358270"/>
            <a:chExt cx="1597383" cy="378533"/>
          </a:xfrm>
        </p:grpSpPr>
        <p:cxnSp>
          <p:nvCxnSpPr>
            <p:cNvPr id="12746" name="Google Shape;12746;p58"/>
            <p:cNvCxnSpPr>
              <a:stCxn id="12747" idx="6"/>
              <a:endCxn id="1274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2749" name="Google Shape;12749;p58"/>
            <p:cNvGrpSpPr/>
            <p:nvPr/>
          </p:nvGrpSpPr>
          <p:grpSpPr>
            <a:xfrm>
              <a:off x="3512551" y="2358270"/>
              <a:ext cx="225647" cy="307714"/>
              <a:chOff x="2182679" y="2004714"/>
              <a:chExt cx="792300" cy="1080458"/>
            </a:xfrm>
          </p:grpSpPr>
          <p:cxnSp>
            <p:nvCxnSpPr>
              <p:cNvPr id="12750" name="Google Shape;12750;p58"/>
              <p:cNvCxnSpPr>
                <a:stCxn id="1275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2747" name="Google Shape;12747;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58"/>
            <p:cNvGrpSpPr/>
            <p:nvPr/>
          </p:nvGrpSpPr>
          <p:grpSpPr>
            <a:xfrm>
              <a:off x="3969644" y="2440153"/>
              <a:ext cx="225853" cy="296651"/>
              <a:chOff x="3775710" y="1729289"/>
              <a:chExt cx="136500" cy="179289"/>
            </a:xfrm>
          </p:grpSpPr>
          <p:cxnSp>
            <p:nvCxnSpPr>
              <p:cNvPr id="12753" name="Google Shape;12753;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2754" name="Google Shape;12754;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58"/>
            <p:cNvGrpSpPr/>
            <p:nvPr/>
          </p:nvGrpSpPr>
          <p:grpSpPr>
            <a:xfrm>
              <a:off x="4427051" y="2358270"/>
              <a:ext cx="225647" cy="307714"/>
              <a:chOff x="5393704" y="2004714"/>
              <a:chExt cx="792300" cy="1080458"/>
            </a:xfrm>
          </p:grpSpPr>
          <p:cxnSp>
            <p:nvCxnSpPr>
              <p:cNvPr id="12757" name="Google Shape;12757;p58"/>
              <p:cNvCxnSpPr>
                <a:stCxn id="1275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2759" name="Google Shape;12759;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58"/>
            <p:cNvGrpSpPr/>
            <p:nvPr/>
          </p:nvGrpSpPr>
          <p:grpSpPr>
            <a:xfrm>
              <a:off x="4884287" y="2440252"/>
              <a:ext cx="225647" cy="296532"/>
              <a:chOff x="6999166" y="2292572"/>
              <a:chExt cx="792300" cy="1041192"/>
            </a:xfrm>
          </p:grpSpPr>
          <p:cxnSp>
            <p:nvCxnSpPr>
              <p:cNvPr id="12761" name="Google Shape;12761;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2748" name="Google Shape;12748;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63" name="Google Shape;12763;p58"/>
          <p:cNvGrpSpPr/>
          <p:nvPr/>
        </p:nvGrpSpPr>
        <p:grpSpPr>
          <a:xfrm>
            <a:off x="6838789" y="979959"/>
            <a:ext cx="1581844" cy="732818"/>
            <a:chOff x="634175" y="2986275"/>
            <a:chExt cx="3147949" cy="1458344"/>
          </a:xfrm>
        </p:grpSpPr>
        <p:cxnSp>
          <p:nvCxnSpPr>
            <p:cNvPr id="12764" name="Google Shape;12764;p58"/>
            <p:cNvCxnSpPr>
              <a:stCxn id="12765" idx="4"/>
              <a:endCxn id="1276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2767" name="Google Shape;12767;p58"/>
            <p:cNvCxnSpPr>
              <a:stCxn id="12766" idx="0"/>
              <a:endCxn id="1276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2769" name="Google Shape;12769;p58"/>
            <p:cNvCxnSpPr>
              <a:stCxn id="12768" idx="4"/>
              <a:endCxn id="1277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2771" name="Google Shape;12771;p58"/>
            <p:cNvCxnSpPr>
              <a:stCxn id="12770" idx="0"/>
              <a:endCxn id="1277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2772" name="Google Shape;12772;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768" name="Google Shape;12768;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765" name="Google Shape;12765;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770" name="Google Shape;12770;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766" name="Google Shape;12766;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2773" name="Google Shape;12773;p58"/>
          <p:cNvGrpSpPr/>
          <p:nvPr/>
        </p:nvGrpSpPr>
        <p:grpSpPr>
          <a:xfrm>
            <a:off x="3406504" y="2674269"/>
            <a:ext cx="1675128" cy="313674"/>
            <a:chOff x="998425" y="1182125"/>
            <a:chExt cx="1065400" cy="199500"/>
          </a:xfrm>
        </p:grpSpPr>
        <p:sp>
          <p:nvSpPr>
            <p:cNvPr id="12774" name="Google Shape;12774;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58"/>
          <p:cNvGrpSpPr/>
          <p:nvPr/>
        </p:nvGrpSpPr>
        <p:grpSpPr>
          <a:xfrm>
            <a:off x="3406503" y="3630235"/>
            <a:ext cx="1675129" cy="525345"/>
            <a:chOff x="5194708" y="3484366"/>
            <a:chExt cx="3148148" cy="987304"/>
          </a:xfrm>
        </p:grpSpPr>
        <p:grpSp>
          <p:nvGrpSpPr>
            <p:cNvPr id="12780" name="Google Shape;12780;p58"/>
            <p:cNvGrpSpPr/>
            <p:nvPr/>
          </p:nvGrpSpPr>
          <p:grpSpPr>
            <a:xfrm>
              <a:off x="7531521" y="3484366"/>
              <a:ext cx="811335" cy="987304"/>
              <a:chOff x="3379425" y="1617275"/>
              <a:chExt cx="1090650" cy="1327200"/>
            </a:xfrm>
          </p:grpSpPr>
          <p:sp>
            <p:nvSpPr>
              <p:cNvPr id="12781" name="Google Shape;12781;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58"/>
            <p:cNvGrpSpPr/>
            <p:nvPr/>
          </p:nvGrpSpPr>
          <p:grpSpPr>
            <a:xfrm>
              <a:off x="6752546" y="3484366"/>
              <a:ext cx="811428" cy="987304"/>
              <a:chOff x="2332275" y="1617275"/>
              <a:chExt cx="1090775" cy="1327200"/>
            </a:xfrm>
          </p:grpSpPr>
          <p:sp>
            <p:nvSpPr>
              <p:cNvPr id="12785" name="Google Shape;12785;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58"/>
            <p:cNvGrpSpPr/>
            <p:nvPr/>
          </p:nvGrpSpPr>
          <p:grpSpPr>
            <a:xfrm>
              <a:off x="5973664" y="3484366"/>
              <a:ext cx="811335" cy="987304"/>
              <a:chOff x="1285250" y="1617275"/>
              <a:chExt cx="1090650" cy="1327200"/>
            </a:xfrm>
          </p:grpSpPr>
          <p:sp>
            <p:nvSpPr>
              <p:cNvPr id="12789" name="Google Shape;12789;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8"/>
            <p:cNvGrpSpPr/>
            <p:nvPr/>
          </p:nvGrpSpPr>
          <p:grpSpPr>
            <a:xfrm>
              <a:off x="5194708" y="3484366"/>
              <a:ext cx="811409" cy="987304"/>
              <a:chOff x="238125" y="1617275"/>
              <a:chExt cx="1090750" cy="1327200"/>
            </a:xfrm>
          </p:grpSpPr>
          <p:sp>
            <p:nvSpPr>
              <p:cNvPr id="12793" name="Google Shape;12793;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6" name="Google Shape;12796;p58"/>
          <p:cNvGrpSpPr/>
          <p:nvPr/>
        </p:nvGrpSpPr>
        <p:grpSpPr>
          <a:xfrm>
            <a:off x="6840188" y="2276124"/>
            <a:ext cx="1579046" cy="522230"/>
            <a:chOff x="6853641" y="2534077"/>
            <a:chExt cx="1515545" cy="501229"/>
          </a:xfrm>
        </p:grpSpPr>
        <p:grpSp>
          <p:nvGrpSpPr>
            <p:cNvPr id="12797" name="Google Shape;12797;p58"/>
            <p:cNvGrpSpPr/>
            <p:nvPr/>
          </p:nvGrpSpPr>
          <p:grpSpPr>
            <a:xfrm>
              <a:off x="6853641" y="2618923"/>
              <a:ext cx="1515545" cy="324556"/>
              <a:chOff x="6853641" y="2618923"/>
              <a:chExt cx="1515545" cy="324556"/>
            </a:xfrm>
          </p:grpSpPr>
          <p:sp>
            <p:nvSpPr>
              <p:cNvPr id="12798" name="Google Shape;12798;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3" name="Google Shape;12803;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58"/>
          <p:cNvGrpSpPr/>
          <p:nvPr/>
        </p:nvGrpSpPr>
        <p:grpSpPr>
          <a:xfrm>
            <a:off x="3435080" y="3151165"/>
            <a:ext cx="1617976" cy="346616"/>
            <a:chOff x="1808063" y="4294338"/>
            <a:chExt cx="3370782" cy="721817"/>
          </a:xfrm>
        </p:grpSpPr>
        <p:sp>
          <p:nvSpPr>
            <p:cNvPr id="12809" name="Google Shape;12809;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58"/>
          <p:cNvGrpSpPr/>
          <p:nvPr/>
        </p:nvGrpSpPr>
        <p:grpSpPr>
          <a:xfrm>
            <a:off x="5261076" y="3817915"/>
            <a:ext cx="1417067" cy="350605"/>
            <a:chOff x="4234950" y="2101012"/>
            <a:chExt cx="4219974" cy="1044090"/>
          </a:xfrm>
        </p:grpSpPr>
        <p:sp>
          <p:nvSpPr>
            <p:cNvPr id="12820" name="Google Shape;12820;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58"/>
          <p:cNvGrpSpPr/>
          <p:nvPr/>
        </p:nvGrpSpPr>
        <p:grpSpPr>
          <a:xfrm>
            <a:off x="6836548" y="1808672"/>
            <a:ext cx="1586327" cy="371557"/>
            <a:chOff x="1247650" y="2075423"/>
            <a:chExt cx="6648477" cy="1557238"/>
          </a:xfrm>
        </p:grpSpPr>
        <p:sp>
          <p:nvSpPr>
            <p:cNvPr id="12837" name="Google Shape;12837;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58"/>
          <p:cNvGrpSpPr/>
          <p:nvPr/>
        </p:nvGrpSpPr>
        <p:grpSpPr>
          <a:xfrm>
            <a:off x="5267818" y="961862"/>
            <a:ext cx="1415601" cy="1648533"/>
            <a:chOff x="1839112" y="2209163"/>
            <a:chExt cx="1918159" cy="2233784"/>
          </a:xfrm>
        </p:grpSpPr>
        <p:sp>
          <p:nvSpPr>
            <p:cNvPr id="12844" name="Google Shape;12844;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7" name="Google Shape;12847;p58"/>
            <p:cNvCxnSpPr>
              <a:stCxn id="12844" idx="6"/>
              <a:endCxn id="1284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2848" name="Google Shape;12848;p58"/>
            <p:cNvCxnSpPr>
              <a:stCxn id="12845" idx="4"/>
              <a:endCxn id="1284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2850" name="Google Shape;12850;p58"/>
            <p:cNvCxnSpPr>
              <a:stCxn id="12849" idx="6"/>
              <a:endCxn id="1284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2851" name="Google Shape;12851;p58"/>
            <p:cNvCxnSpPr>
              <a:stCxn id="12846" idx="4"/>
              <a:endCxn id="1285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2849" name="Google Shape;12849;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54" name="Google Shape;12854;p58"/>
            <p:cNvCxnSpPr>
              <a:endCxn id="1285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2855" name="Google Shape;12855;p58"/>
          <p:cNvGrpSpPr/>
          <p:nvPr/>
        </p:nvGrpSpPr>
        <p:grpSpPr>
          <a:xfrm>
            <a:off x="3425084" y="979946"/>
            <a:ext cx="1637968" cy="154942"/>
            <a:chOff x="238125" y="2506075"/>
            <a:chExt cx="7115411" cy="673075"/>
          </a:xfrm>
        </p:grpSpPr>
        <p:sp>
          <p:nvSpPr>
            <p:cNvPr id="12856" name="Google Shape;12856;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1" name="Google Shape;12861;p58"/>
          <p:cNvGrpSpPr/>
          <p:nvPr/>
        </p:nvGrpSpPr>
        <p:grpSpPr>
          <a:xfrm>
            <a:off x="1965820" y="1294664"/>
            <a:ext cx="1262932" cy="785408"/>
            <a:chOff x="548861" y="389676"/>
            <a:chExt cx="3843371" cy="2390163"/>
          </a:xfrm>
        </p:grpSpPr>
        <p:cxnSp>
          <p:nvCxnSpPr>
            <p:cNvPr id="12862" name="Google Shape;12862;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2863" name="Google Shape;12863;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2864" name="Google Shape;12864;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2865" name="Google Shape;12865;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2866" name="Google Shape;12866;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867" name="Google Shape;12867;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8" name="Google Shape;12868;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869" name="Google Shape;12869;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58"/>
          <p:cNvGrpSpPr/>
          <p:nvPr/>
        </p:nvGrpSpPr>
        <p:grpSpPr>
          <a:xfrm>
            <a:off x="753952" y="2401541"/>
            <a:ext cx="1412054" cy="633562"/>
            <a:chOff x="1187400" y="2529299"/>
            <a:chExt cx="6769193" cy="2241903"/>
          </a:xfrm>
        </p:grpSpPr>
        <p:sp>
          <p:nvSpPr>
            <p:cNvPr id="12876" name="Google Shape;12876;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877" name="Google Shape;12877;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878" name="Google Shape;12878;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879" name="Google Shape;12879;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880" name="Google Shape;12880;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881" name="Google Shape;12881;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882" name="Google Shape;12882;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2883" name="Google Shape;12883;p58"/>
            <p:cNvCxnSpPr>
              <a:stCxn id="12876" idx="2"/>
              <a:endCxn id="1287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2884" name="Google Shape;12884;p58"/>
            <p:cNvCxnSpPr>
              <a:stCxn id="12878" idx="0"/>
              <a:endCxn id="1287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2885" name="Google Shape;12885;p58"/>
            <p:cNvCxnSpPr>
              <a:stCxn id="12878" idx="2"/>
              <a:endCxn id="1288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2886" name="Google Shape;12886;p58"/>
            <p:cNvCxnSpPr>
              <a:stCxn id="12879" idx="0"/>
              <a:endCxn id="1287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2887" name="Google Shape;12887;p58"/>
            <p:cNvCxnSpPr>
              <a:stCxn id="12877" idx="2"/>
              <a:endCxn id="1288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2888" name="Google Shape;12888;p58"/>
            <p:cNvCxnSpPr>
              <a:stCxn id="12881" idx="0"/>
              <a:endCxn id="1287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2889" name="Google Shape;12889;p58"/>
          <p:cNvGrpSpPr/>
          <p:nvPr/>
        </p:nvGrpSpPr>
        <p:grpSpPr>
          <a:xfrm>
            <a:off x="6840198" y="2894250"/>
            <a:ext cx="1579035" cy="540873"/>
            <a:chOff x="6895650" y="3126697"/>
            <a:chExt cx="1436662" cy="492105"/>
          </a:xfrm>
        </p:grpSpPr>
        <p:sp>
          <p:nvSpPr>
            <p:cNvPr id="12890" name="Google Shape;12890;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5" name="Google Shape;12895;p58"/>
            <p:cNvGrpSpPr/>
            <p:nvPr/>
          </p:nvGrpSpPr>
          <p:grpSpPr>
            <a:xfrm>
              <a:off x="6995957" y="3335810"/>
              <a:ext cx="1230393" cy="71754"/>
              <a:chOff x="6995957" y="3287964"/>
              <a:chExt cx="1230393" cy="71754"/>
            </a:xfrm>
          </p:grpSpPr>
          <p:sp>
            <p:nvSpPr>
              <p:cNvPr id="12896" name="Google Shape;12896;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01" name="Google Shape;12901;p58"/>
          <p:cNvGrpSpPr/>
          <p:nvPr/>
        </p:nvGrpSpPr>
        <p:grpSpPr>
          <a:xfrm>
            <a:off x="6838780" y="3531013"/>
            <a:ext cx="1581862" cy="650625"/>
            <a:chOff x="6777990" y="3710194"/>
            <a:chExt cx="1646915" cy="677382"/>
          </a:xfrm>
        </p:grpSpPr>
        <p:grpSp>
          <p:nvGrpSpPr>
            <p:cNvPr id="12902" name="Google Shape;12902;p58"/>
            <p:cNvGrpSpPr/>
            <p:nvPr/>
          </p:nvGrpSpPr>
          <p:grpSpPr>
            <a:xfrm>
              <a:off x="6777990" y="3874492"/>
              <a:ext cx="411129" cy="513083"/>
              <a:chOff x="6777990" y="3874492"/>
              <a:chExt cx="411129" cy="513083"/>
            </a:xfrm>
          </p:grpSpPr>
          <p:cxnSp>
            <p:nvCxnSpPr>
              <p:cNvPr id="12903" name="Google Shape;12903;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2904" name="Google Shape;12904;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58"/>
            <p:cNvGrpSpPr/>
            <p:nvPr/>
          </p:nvGrpSpPr>
          <p:grpSpPr>
            <a:xfrm>
              <a:off x="7188425" y="3710194"/>
              <a:ext cx="411123" cy="520535"/>
              <a:chOff x="7188425" y="3710194"/>
              <a:chExt cx="411123" cy="520535"/>
            </a:xfrm>
          </p:grpSpPr>
          <p:cxnSp>
            <p:nvCxnSpPr>
              <p:cNvPr id="12906" name="Google Shape;12906;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2907" name="Google Shape;12907;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58"/>
            <p:cNvGrpSpPr/>
            <p:nvPr/>
          </p:nvGrpSpPr>
          <p:grpSpPr>
            <a:xfrm>
              <a:off x="7603341" y="3874492"/>
              <a:ext cx="411474" cy="513083"/>
              <a:chOff x="7603341" y="3874492"/>
              <a:chExt cx="411474" cy="513083"/>
            </a:xfrm>
          </p:grpSpPr>
          <p:cxnSp>
            <p:nvCxnSpPr>
              <p:cNvPr id="12909" name="Google Shape;12909;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2910" name="Google Shape;12910;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58"/>
            <p:cNvGrpSpPr/>
            <p:nvPr/>
          </p:nvGrpSpPr>
          <p:grpSpPr>
            <a:xfrm>
              <a:off x="8013776" y="3722847"/>
              <a:ext cx="411129" cy="507881"/>
              <a:chOff x="8013776" y="3722847"/>
              <a:chExt cx="411129" cy="507881"/>
            </a:xfrm>
          </p:grpSpPr>
          <p:cxnSp>
            <p:nvCxnSpPr>
              <p:cNvPr id="12912" name="Google Shape;12912;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2913" name="Google Shape;12913;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14" name="Google Shape;12914;p58"/>
          <p:cNvGrpSpPr/>
          <p:nvPr/>
        </p:nvGrpSpPr>
        <p:grpSpPr>
          <a:xfrm>
            <a:off x="5258295" y="2703853"/>
            <a:ext cx="1421889" cy="1020603"/>
            <a:chOff x="5190863" y="2824811"/>
            <a:chExt cx="1544860" cy="1108869"/>
          </a:xfrm>
        </p:grpSpPr>
        <p:grpSp>
          <p:nvGrpSpPr>
            <p:cNvPr id="12915" name="Google Shape;12915;p58"/>
            <p:cNvGrpSpPr/>
            <p:nvPr/>
          </p:nvGrpSpPr>
          <p:grpSpPr>
            <a:xfrm>
              <a:off x="5938695" y="3176919"/>
              <a:ext cx="685761" cy="404739"/>
              <a:chOff x="5938695" y="3176919"/>
              <a:chExt cx="685761" cy="404739"/>
            </a:xfrm>
          </p:grpSpPr>
          <p:grpSp>
            <p:nvGrpSpPr>
              <p:cNvPr id="12916" name="Google Shape;12916;p58"/>
              <p:cNvGrpSpPr/>
              <p:nvPr/>
            </p:nvGrpSpPr>
            <p:grpSpPr>
              <a:xfrm>
                <a:off x="5938695" y="3176919"/>
                <a:ext cx="685761" cy="404739"/>
                <a:chOff x="5938695" y="3176919"/>
                <a:chExt cx="685761" cy="404739"/>
              </a:xfrm>
            </p:grpSpPr>
            <p:sp>
              <p:nvSpPr>
                <p:cNvPr id="12917" name="Google Shape;12917;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9" name="Google Shape;12919;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58"/>
            <p:cNvGrpSpPr/>
            <p:nvPr/>
          </p:nvGrpSpPr>
          <p:grpSpPr>
            <a:xfrm>
              <a:off x="5305233" y="3176835"/>
              <a:ext cx="685971" cy="404655"/>
              <a:chOff x="5305233" y="3176835"/>
              <a:chExt cx="685971" cy="404655"/>
            </a:xfrm>
          </p:grpSpPr>
          <p:grpSp>
            <p:nvGrpSpPr>
              <p:cNvPr id="12921" name="Google Shape;12921;p58"/>
              <p:cNvGrpSpPr/>
              <p:nvPr/>
            </p:nvGrpSpPr>
            <p:grpSpPr>
              <a:xfrm>
                <a:off x="5305233" y="3176835"/>
                <a:ext cx="685971" cy="404655"/>
                <a:chOff x="5305233" y="3176835"/>
                <a:chExt cx="685971" cy="404655"/>
              </a:xfrm>
            </p:grpSpPr>
            <p:sp>
              <p:nvSpPr>
                <p:cNvPr id="12922" name="Google Shape;12922;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4" name="Google Shape;12924;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5" name="Google Shape;12925;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58"/>
            <p:cNvGrpSpPr/>
            <p:nvPr/>
          </p:nvGrpSpPr>
          <p:grpSpPr>
            <a:xfrm>
              <a:off x="5657361" y="2824811"/>
              <a:ext cx="1078361" cy="404655"/>
              <a:chOff x="5657361" y="2824811"/>
              <a:chExt cx="1078361" cy="404655"/>
            </a:xfrm>
          </p:grpSpPr>
          <p:grpSp>
            <p:nvGrpSpPr>
              <p:cNvPr id="12927" name="Google Shape;12927;p58"/>
              <p:cNvGrpSpPr/>
              <p:nvPr/>
            </p:nvGrpSpPr>
            <p:grpSpPr>
              <a:xfrm>
                <a:off x="5657361" y="2824811"/>
                <a:ext cx="1078361" cy="404655"/>
                <a:chOff x="5657361" y="2824811"/>
                <a:chExt cx="1078361" cy="404655"/>
              </a:xfrm>
            </p:grpSpPr>
            <p:grpSp>
              <p:nvGrpSpPr>
                <p:cNvPr id="12928" name="Google Shape;12928;p58"/>
                <p:cNvGrpSpPr/>
                <p:nvPr/>
              </p:nvGrpSpPr>
              <p:grpSpPr>
                <a:xfrm>
                  <a:off x="5938485" y="2824811"/>
                  <a:ext cx="797237" cy="404655"/>
                  <a:chOff x="5938485" y="2824811"/>
                  <a:chExt cx="797237" cy="404655"/>
                </a:xfrm>
              </p:grpSpPr>
              <p:sp>
                <p:nvSpPr>
                  <p:cNvPr id="12929" name="Google Shape;12929;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1" name="Google Shape;12931;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2" name="Google Shape;12932;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58"/>
            <p:cNvGrpSpPr/>
            <p:nvPr/>
          </p:nvGrpSpPr>
          <p:grpSpPr>
            <a:xfrm>
              <a:off x="5190863" y="3528942"/>
              <a:ext cx="1078026" cy="404739"/>
              <a:chOff x="5190863" y="3528942"/>
              <a:chExt cx="1078026" cy="404739"/>
            </a:xfrm>
          </p:grpSpPr>
          <p:sp>
            <p:nvSpPr>
              <p:cNvPr id="12934" name="Google Shape;12934;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5" name="Google Shape;12935;p58"/>
              <p:cNvGrpSpPr/>
              <p:nvPr/>
            </p:nvGrpSpPr>
            <p:grpSpPr>
              <a:xfrm>
                <a:off x="5190863" y="3528942"/>
                <a:ext cx="1078026" cy="404739"/>
                <a:chOff x="5190863" y="3528942"/>
                <a:chExt cx="1078026" cy="404739"/>
              </a:xfrm>
            </p:grpSpPr>
            <p:sp>
              <p:nvSpPr>
                <p:cNvPr id="12936" name="Google Shape;12936;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938" name="Google Shape;12938;p58"/>
          <p:cNvGrpSpPr/>
          <p:nvPr/>
        </p:nvGrpSpPr>
        <p:grpSpPr>
          <a:xfrm>
            <a:off x="724302" y="1268321"/>
            <a:ext cx="1086719" cy="879487"/>
            <a:chOff x="803162" y="1474292"/>
            <a:chExt cx="1086719" cy="879487"/>
          </a:xfrm>
        </p:grpSpPr>
        <p:grpSp>
          <p:nvGrpSpPr>
            <p:cNvPr id="12939" name="Google Shape;12939;p58"/>
            <p:cNvGrpSpPr/>
            <p:nvPr/>
          </p:nvGrpSpPr>
          <p:grpSpPr>
            <a:xfrm>
              <a:off x="803162" y="1625948"/>
              <a:ext cx="445856" cy="576579"/>
              <a:chOff x="803162" y="1625948"/>
              <a:chExt cx="445856" cy="576579"/>
            </a:xfrm>
          </p:grpSpPr>
          <p:sp>
            <p:nvSpPr>
              <p:cNvPr id="12940" name="Google Shape;12940;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1" name="Google Shape;12941;p58"/>
              <p:cNvGrpSpPr/>
              <p:nvPr/>
            </p:nvGrpSpPr>
            <p:grpSpPr>
              <a:xfrm>
                <a:off x="1056023" y="1625948"/>
                <a:ext cx="192995" cy="576579"/>
                <a:chOff x="1056023" y="1625948"/>
                <a:chExt cx="192995" cy="576579"/>
              </a:xfrm>
            </p:grpSpPr>
            <p:sp>
              <p:nvSpPr>
                <p:cNvPr id="12942" name="Google Shape;12942;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47" name="Google Shape;12947;p58"/>
            <p:cNvGrpSpPr/>
            <p:nvPr/>
          </p:nvGrpSpPr>
          <p:grpSpPr>
            <a:xfrm>
              <a:off x="1371406" y="1474292"/>
              <a:ext cx="518475" cy="879487"/>
              <a:chOff x="1398231" y="1474292"/>
              <a:chExt cx="518475" cy="879487"/>
            </a:xfrm>
          </p:grpSpPr>
          <p:grpSp>
            <p:nvGrpSpPr>
              <p:cNvPr id="12948" name="Google Shape;12948;p58"/>
              <p:cNvGrpSpPr/>
              <p:nvPr/>
            </p:nvGrpSpPr>
            <p:grpSpPr>
              <a:xfrm>
                <a:off x="1398231" y="1474292"/>
                <a:ext cx="518475" cy="341643"/>
                <a:chOff x="1398231" y="1474292"/>
                <a:chExt cx="518475" cy="341643"/>
              </a:xfrm>
            </p:grpSpPr>
            <p:sp>
              <p:nvSpPr>
                <p:cNvPr id="12949" name="Google Shape;12949;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0" name="Google Shape;12950;p58"/>
                <p:cNvGrpSpPr/>
                <p:nvPr/>
              </p:nvGrpSpPr>
              <p:grpSpPr>
                <a:xfrm>
                  <a:off x="1616453" y="1474292"/>
                  <a:ext cx="300253" cy="341643"/>
                  <a:chOff x="1616453" y="1475379"/>
                  <a:chExt cx="300253" cy="341643"/>
                </a:xfrm>
              </p:grpSpPr>
              <p:sp>
                <p:nvSpPr>
                  <p:cNvPr id="12951" name="Google Shape;12951;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8" name="Google Shape;12958;p58"/>
                  <p:cNvGrpSpPr/>
                  <p:nvPr/>
                </p:nvGrpSpPr>
                <p:grpSpPr>
                  <a:xfrm>
                    <a:off x="1839639" y="1475379"/>
                    <a:ext cx="77067" cy="341643"/>
                    <a:chOff x="1839639" y="1475379"/>
                    <a:chExt cx="77067" cy="341643"/>
                  </a:xfrm>
                </p:grpSpPr>
                <p:sp>
                  <p:nvSpPr>
                    <p:cNvPr id="12959" name="Google Shape;12959;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961" name="Google Shape;12961;p58"/>
              <p:cNvGrpSpPr/>
              <p:nvPr/>
            </p:nvGrpSpPr>
            <p:grpSpPr>
              <a:xfrm>
                <a:off x="1398451" y="2012951"/>
                <a:ext cx="518255" cy="340828"/>
                <a:chOff x="1398451" y="2012951"/>
                <a:chExt cx="518255" cy="340828"/>
              </a:xfrm>
            </p:grpSpPr>
            <p:sp>
              <p:nvSpPr>
                <p:cNvPr id="12962" name="Google Shape;12962;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8"/>
                <p:cNvGrpSpPr/>
                <p:nvPr/>
              </p:nvGrpSpPr>
              <p:grpSpPr>
                <a:xfrm>
                  <a:off x="1616453" y="2012951"/>
                  <a:ext cx="300253" cy="340828"/>
                  <a:chOff x="1616453" y="2013538"/>
                  <a:chExt cx="300253" cy="340828"/>
                </a:xfrm>
              </p:grpSpPr>
              <p:sp>
                <p:nvSpPr>
                  <p:cNvPr id="12964" name="Google Shape;12964;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1" name="Google Shape;12971;p58"/>
                  <p:cNvGrpSpPr/>
                  <p:nvPr/>
                </p:nvGrpSpPr>
                <p:grpSpPr>
                  <a:xfrm>
                    <a:off x="1839639" y="2013538"/>
                    <a:ext cx="77067" cy="340828"/>
                    <a:chOff x="1839639" y="2013538"/>
                    <a:chExt cx="77067" cy="340828"/>
                  </a:xfrm>
                </p:grpSpPr>
                <p:sp>
                  <p:nvSpPr>
                    <p:cNvPr id="12972" name="Google Shape;12972;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2974" name="Google Shape;12974;p58"/>
          <p:cNvGrpSpPr/>
          <p:nvPr/>
        </p:nvGrpSpPr>
        <p:grpSpPr>
          <a:xfrm>
            <a:off x="721126" y="3399508"/>
            <a:ext cx="1368681" cy="682918"/>
            <a:chOff x="724986" y="3605478"/>
            <a:chExt cx="1368681" cy="682918"/>
          </a:xfrm>
        </p:grpSpPr>
        <p:grpSp>
          <p:nvGrpSpPr>
            <p:cNvPr id="12975" name="Google Shape;12975;p58"/>
            <p:cNvGrpSpPr/>
            <p:nvPr/>
          </p:nvGrpSpPr>
          <p:grpSpPr>
            <a:xfrm>
              <a:off x="1289102" y="3823629"/>
              <a:ext cx="240442" cy="250435"/>
              <a:chOff x="-165066" y="3843615"/>
              <a:chExt cx="221259" cy="230455"/>
            </a:xfrm>
          </p:grpSpPr>
          <p:sp>
            <p:nvSpPr>
              <p:cNvPr id="12976" name="Google Shape;12976;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58"/>
            <p:cNvGrpSpPr/>
            <p:nvPr/>
          </p:nvGrpSpPr>
          <p:grpSpPr>
            <a:xfrm>
              <a:off x="724986" y="3605478"/>
              <a:ext cx="1368681" cy="682918"/>
              <a:chOff x="724986" y="3605478"/>
              <a:chExt cx="1368681" cy="682918"/>
            </a:xfrm>
          </p:grpSpPr>
          <p:grpSp>
            <p:nvGrpSpPr>
              <p:cNvPr id="12997" name="Google Shape;12997;p58"/>
              <p:cNvGrpSpPr/>
              <p:nvPr/>
            </p:nvGrpSpPr>
            <p:grpSpPr>
              <a:xfrm>
                <a:off x="1498221" y="4047614"/>
                <a:ext cx="529172" cy="240783"/>
                <a:chOff x="1498221" y="4047614"/>
                <a:chExt cx="529172" cy="240783"/>
              </a:xfrm>
            </p:grpSpPr>
            <p:grpSp>
              <p:nvGrpSpPr>
                <p:cNvPr id="12998" name="Google Shape;12998;p58"/>
                <p:cNvGrpSpPr/>
                <p:nvPr/>
              </p:nvGrpSpPr>
              <p:grpSpPr>
                <a:xfrm>
                  <a:off x="1826655" y="4224370"/>
                  <a:ext cx="200738" cy="25631"/>
                  <a:chOff x="1826655" y="4224370"/>
                  <a:chExt cx="200738" cy="25631"/>
                </a:xfrm>
              </p:grpSpPr>
              <p:sp>
                <p:nvSpPr>
                  <p:cNvPr id="12999" name="Google Shape;12999;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58"/>
                <p:cNvGrpSpPr/>
                <p:nvPr/>
              </p:nvGrpSpPr>
              <p:grpSpPr>
                <a:xfrm>
                  <a:off x="1498221" y="4047614"/>
                  <a:ext cx="328444" cy="240783"/>
                  <a:chOff x="1498221" y="4047614"/>
                  <a:chExt cx="328444" cy="240783"/>
                </a:xfrm>
              </p:grpSpPr>
              <p:sp>
                <p:nvSpPr>
                  <p:cNvPr id="13002" name="Google Shape;13002;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58"/>
                  <p:cNvGrpSpPr/>
                  <p:nvPr/>
                </p:nvGrpSpPr>
                <p:grpSpPr>
                  <a:xfrm>
                    <a:off x="1498221" y="4047614"/>
                    <a:ext cx="150566" cy="190416"/>
                    <a:chOff x="1498221" y="4047614"/>
                    <a:chExt cx="150566" cy="190416"/>
                  </a:xfrm>
                </p:grpSpPr>
                <p:sp>
                  <p:nvSpPr>
                    <p:cNvPr id="13004" name="Google Shape;13004;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006" name="Google Shape;13006;p58"/>
              <p:cNvGrpSpPr/>
              <p:nvPr/>
            </p:nvGrpSpPr>
            <p:grpSpPr>
              <a:xfrm>
                <a:off x="1560718" y="3800594"/>
                <a:ext cx="532948" cy="302090"/>
                <a:chOff x="1560718" y="3800594"/>
                <a:chExt cx="532948" cy="302090"/>
              </a:xfrm>
            </p:grpSpPr>
            <p:grpSp>
              <p:nvGrpSpPr>
                <p:cNvPr id="13007" name="Google Shape;13007;p58"/>
                <p:cNvGrpSpPr/>
                <p:nvPr/>
              </p:nvGrpSpPr>
              <p:grpSpPr>
                <a:xfrm>
                  <a:off x="1912179" y="3827344"/>
                  <a:ext cx="181487" cy="25631"/>
                  <a:chOff x="1912179" y="3827344"/>
                  <a:chExt cx="181487" cy="25631"/>
                </a:xfrm>
              </p:grpSpPr>
              <p:sp>
                <p:nvSpPr>
                  <p:cNvPr id="13008" name="Google Shape;13008;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58"/>
                <p:cNvGrpSpPr/>
                <p:nvPr/>
              </p:nvGrpSpPr>
              <p:grpSpPr>
                <a:xfrm>
                  <a:off x="1912179" y="4044505"/>
                  <a:ext cx="181487" cy="25622"/>
                  <a:chOff x="1912179" y="4044506"/>
                  <a:chExt cx="181487" cy="25622"/>
                </a:xfrm>
              </p:grpSpPr>
              <p:sp>
                <p:nvSpPr>
                  <p:cNvPr id="13011" name="Google Shape;13011;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58"/>
                <p:cNvGrpSpPr/>
                <p:nvPr/>
              </p:nvGrpSpPr>
              <p:grpSpPr>
                <a:xfrm>
                  <a:off x="1560718" y="3800594"/>
                  <a:ext cx="351472" cy="302090"/>
                  <a:chOff x="1560718" y="3800594"/>
                  <a:chExt cx="351472" cy="302090"/>
                </a:xfrm>
              </p:grpSpPr>
              <p:grpSp>
                <p:nvGrpSpPr>
                  <p:cNvPr id="13014" name="Google Shape;13014;p58"/>
                  <p:cNvGrpSpPr/>
                  <p:nvPr/>
                </p:nvGrpSpPr>
                <p:grpSpPr>
                  <a:xfrm>
                    <a:off x="1560718" y="3842857"/>
                    <a:ext cx="173586" cy="217131"/>
                    <a:chOff x="1560718" y="3842857"/>
                    <a:chExt cx="173586" cy="217131"/>
                  </a:xfrm>
                </p:grpSpPr>
                <p:sp>
                  <p:nvSpPr>
                    <p:cNvPr id="13015" name="Google Shape;13015;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20" name="Google Shape;13020;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1" name="Google Shape;13021;p58"/>
              <p:cNvGrpSpPr/>
              <p:nvPr/>
            </p:nvGrpSpPr>
            <p:grpSpPr>
              <a:xfrm>
                <a:off x="785350" y="3605478"/>
                <a:ext cx="535311" cy="249245"/>
                <a:chOff x="785350" y="3605478"/>
                <a:chExt cx="535311" cy="249245"/>
              </a:xfrm>
            </p:grpSpPr>
            <p:grpSp>
              <p:nvGrpSpPr>
                <p:cNvPr id="13022" name="Google Shape;13022;p58"/>
                <p:cNvGrpSpPr/>
                <p:nvPr/>
              </p:nvGrpSpPr>
              <p:grpSpPr>
                <a:xfrm>
                  <a:off x="785350" y="3605478"/>
                  <a:ext cx="376191" cy="102736"/>
                  <a:chOff x="785350" y="3605478"/>
                  <a:chExt cx="376191" cy="102736"/>
                </a:xfrm>
              </p:grpSpPr>
              <p:sp>
                <p:nvSpPr>
                  <p:cNvPr id="13023" name="Google Shape;13023;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8"/>
                <p:cNvGrpSpPr/>
                <p:nvPr/>
              </p:nvGrpSpPr>
              <p:grpSpPr>
                <a:xfrm>
                  <a:off x="1161530" y="3655851"/>
                  <a:ext cx="159131" cy="198872"/>
                  <a:chOff x="1161530" y="3655851"/>
                  <a:chExt cx="159131" cy="198872"/>
                </a:xfrm>
              </p:grpSpPr>
              <p:sp>
                <p:nvSpPr>
                  <p:cNvPr id="13027" name="Google Shape;13027;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9" name="Google Shape;13029;p58"/>
              <p:cNvGrpSpPr/>
              <p:nvPr/>
            </p:nvGrpSpPr>
            <p:grpSpPr>
              <a:xfrm>
                <a:off x="785350" y="4047614"/>
                <a:ext cx="535311" cy="240783"/>
                <a:chOff x="785350" y="4047614"/>
                <a:chExt cx="535311" cy="240783"/>
              </a:xfrm>
            </p:grpSpPr>
            <p:grpSp>
              <p:nvGrpSpPr>
                <p:cNvPr id="13030" name="Google Shape;13030;p58"/>
                <p:cNvGrpSpPr/>
                <p:nvPr/>
              </p:nvGrpSpPr>
              <p:grpSpPr>
                <a:xfrm>
                  <a:off x="1161636" y="4047614"/>
                  <a:ext cx="159025" cy="190415"/>
                  <a:chOff x="1161636" y="4047614"/>
                  <a:chExt cx="159025" cy="190415"/>
                </a:xfrm>
              </p:grpSpPr>
              <p:sp>
                <p:nvSpPr>
                  <p:cNvPr id="13031" name="Google Shape;13031;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58"/>
                <p:cNvGrpSpPr/>
                <p:nvPr/>
              </p:nvGrpSpPr>
              <p:grpSpPr>
                <a:xfrm>
                  <a:off x="785350" y="4185661"/>
                  <a:ext cx="376191" cy="102736"/>
                  <a:chOff x="785350" y="4185661"/>
                  <a:chExt cx="376191" cy="102736"/>
                </a:xfrm>
              </p:grpSpPr>
              <p:sp>
                <p:nvSpPr>
                  <p:cNvPr id="13034" name="Google Shape;13034;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37" name="Google Shape;13037;p58"/>
              <p:cNvGrpSpPr/>
              <p:nvPr/>
            </p:nvGrpSpPr>
            <p:grpSpPr>
              <a:xfrm>
                <a:off x="1501054" y="3605478"/>
                <a:ext cx="526340" cy="249240"/>
                <a:chOff x="1501054" y="3605478"/>
                <a:chExt cx="526340" cy="249240"/>
              </a:xfrm>
            </p:grpSpPr>
            <p:grpSp>
              <p:nvGrpSpPr>
                <p:cNvPr id="13038" name="Google Shape;13038;p58"/>
                <p:cNvGrpSpPr/>
                <p:nvPr/>
              </p:nvGrpSpPr>
              <p:grpSpPr>
                <a:xfrm>
                  <a:off x="1834208" y="3643867"/>
                  <a:ext cx="193185" cy="25622"/>
                  <a:chOff x="1834208" y="3643867"/>
                  <a:chExt cx="193185" cy="25622"/>
                </a:xfrm>
              </p:grpSpPr>
              <p:sp>
                <p:nvSpPr>
                  <p:cNvPr id="13039" name="Google Shape;13039;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1" name="Google Shape;13041;p58"/>
                <p:cNvGrpSpPr/>
                <p:nvPr/>
              </p:nvGrpSpPr>
              <p:grpSpPr>
                <a:xfrm>
                  <a:off x="1501054" y="3605478"/>
                  <a:ext cx="333165" cy="249240"/>
                  <a:chOff x="1501054" y="3605478"/>
                  <a:chExt cx="333165" cy="249240"/>
                </a:xfrm>
              </p:grpSpPr>
              <p:sp>
                <p:nvSpPr>
                  <p:cNvPr id="13042" name="Google Shape;13042;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3" name="Google Shape;13043;p58"/>
                  <p:cNvGrpSpPr/>
                  <p:nvPr/>
                </p:nvGrpSpPr>
                <p:grpSpPr>
                  <a:xfrm>
                    <a:off x="1501054" y="3655851"/>
                    <a:ext cx="155286" cy="198867"/>
                    <a:chOff x="1501054" y="3655851"/>
                    <a:chExt cx="155286" cy="198867"/>
                  </a:xfrm>
                </p:grpSpPr>
                <p:sp>
                  <p:nvSpPr>
                    <p:cNvPr id="13044" name="Google Shape;13044;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046" name="Google Shape;13046;p58"/>
              <p:cNvGrpSpPr/>
              <p:nvPr/>
            </p:nvGrpSpPr>
            <p:grpSpPr>
              <a:xfrm>
                <a:off x="724986" y="3800594"/>
                <a:ext cx="532950" cy="302090"/>
                <a:chOff x="724986" y="3800594"/>
                <a:chExt cx="532950" cy="302090"/>
              </a:xfrm>
            </p:grpSpPr>
            <p:grpSp>
              <p:nvGrpSpPr>
                <p:cNvPr id="13047" name="Google Shape;13047;p58"/>
                <p:cNvGrpSpPr/>
                <p:nvPr/>
              </p:nvGrpSpPr>
              <p:grpSpPr>
                <a:xfrm>
                  <a:off x="724986" y="4044367"/>
                  <a:ext cx="181314" cy="25626"/>
                  <a:chOff x="724986" y="4044367"/>
                  <a:chExt cx="181314" cy="25626"/>
                </a:xfrm>
              </p:grpSpPr>
              <p:sp>
                <p:nvSpPr>
                  <p:cNvPr id="13048" name="Google Shape;13048;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58"/>
                <p:cNvGrpSpPr/>
                <p:nvPr/>
              </p:nvGrpSpPr>
              <p:grpSpPr>
                <a:xfrm>
                  <a:off x="906290" y="3800594"/>
                  <a:ext cx="351646" cy="302090"/>
                  <a:chOff x="906290" y="3800594"/>
                  <a:chExt cx="351646" cy="302090"/>
                </a:xfrm>
              </p:grpSpPr>
              <p:grpSp>
                <p:nvGrpSpPr>
                  <p:cNvPr id="13051" name="Google Shape;13051;p58"/>
                  <p:cNvGrpSpPr/>
                  <p:nvPr/>
                </p:nvGrpSpPr>
                <p:grpSpPr>
                  <a:xfrm>
                    <a:off x="1084172" y="3842857"/>
                    <a:ext cx="173764" cy="217131"/>
                    <a:chOff x="1084172" y="3842857"/>
                    <a:chExt cx="173764" cy="217131"/>
                  </a:xfrm>
                </p:grpSpPr>
                <p:grpSp>
                  <p:nvGrpSpPr>
                    <p:cNvPr id="13052" name="Google Shape;13052;p58"/>
                    <p:cNvGrpSpPr/>
                    <p:nvPr/>
                  </p:nvGrpSpPr>
                  <p:grpSpPr>
                    <a:xfrm>
                      <a:off x="1156862" y="3936509"/>
                      <a:ext cx="101073" cy="25622"/>
                      <a:chOff x="1156862" y="3936509"/>
                      <a:chExt cx="101073" cy="25622"/>
                    </a:xfrm>
                  </p:grpSpPr>
                  <p:sp>
                    <p:nvSpPr>
                      <p:cNvPr id="13053" name="Google Shape;13053;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5" name="Google Shape;13055;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6" name="Google Shape;13056;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58"/>
                <p:cNvGrpSpPr/>
                <p:nvPr/>
              </p:nvGrpSpPr>
              <p:grpSpPr>
                <a:xfrm>
                  <a:off x="724986" y="3830189"/>
                  <a:ext cx="189533" cy="25626"/>
                  <a:chOff x="724986" y="3830189"/>
                  <a:chExt cx="189533" cy="25626"/>
                </a:xfrm>
              </p:grpSpPr>
              <p:sp>
                <p:nvSpPr>
                  <p:cNvPr id="13059" name="Google Shape;13059;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3061" name="Google Shape;13061;p58"/>
          <p:cNvGrpSpPr/>
          <p:nvPr/>
        </p:nvGrpSpPr>
        <p:grpSpPr>
          <a:xfrm>
            <a:off x="2249438" y="2249669"/>
            <a:ext cx="948701" cy="935378"/>
            <a:chOff x="2253298" y="2428317"/>
            <a:chExt cx="948701" cy="935378"/>
          </a:xfrm>
        </p:grpSpPr>
        <p:sp>
          <p:nvSpPr>
            <p:cNvPr id="13062" name="Google Shape;13062;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13098"/>
        <p:cNvGrpSpPr/>
        <p:nvPr/>
      </p:nvGrpSpPr>
      <p:grpSpPr>
        <a:xfrm>
          <a:off x="0" y="0"/>
          <a:ext cx="0" cy="0"/>
          <a:chOff x="0" y="0"/>
          <a:chExt cx="0" cy="0"/>
        </a:xfrm>
      </p:grpSpPr>
      <p:grpSp>
        <p:nvGrpSpPr>
          <p:cNvPr id="13099" name="Google Shape;13099;p59"/>
          <p:cNvGrpSpPr/>
          <p:nvPr/>
        </p:nvGrpSpPr>
        <p:grpSpPr>
          <a:xfrm>
            <a:off x="3339745" y="952988"/>
            <a:ext cx="2363393" cy="1017867"/>
            <a:chOff x="3292400" y="1219146"/>
            <a:chExt cx="2615240" cy="1110239"/>
          </a:xfrm>
        </p:grpSpPr>
        <p:sp>
          <p:nvSpPr>
            <p:cNvPr id="13100" name="Google Shape;1310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13101" name="Google Shape;1310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02" name="Google Shape;1310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3103" name="Google Shape;1310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3104" name="Google Shape;1310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3105" name="Google Shape;1310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3106" name="Google Shape;1310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3107" name="Google Shape;1310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3108" name="Google Shape;1310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3109" name="Google Shape;1310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3110" name="Google Shape;1311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3111" name="Google Shape;1311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3112" name="Google Shape;1311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3113" name="Google Shape;1311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3114" name="Google Shape;13114;p59"/>
            <p:cNvGrpSpPr/>
            <p:nvPr/>
          </p:nvGrpSpPr>
          <p:grpSpPr>
            <a:xfrm>
              <a:off x="3748438" y="1378608"/>
              <a:ext cx="2159202" cy="903971"/>
              <a:chOff x="1683525" y="2179850"/>
              <a:chExt cx="4519050" cy="2134525"/>
            </a:xfrm>
          </p:grpSpPr>
          <p:sp>
            <p:nvSpPr>
              <p:cNvPr id="13115" name="Google Shape;1311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16" name="Google Shape;1311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17" name="Google Shape;1311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18" name="Google Shape;1311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19" name="Google Shape;1311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0" name="Google Shape;1312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1" name="Google Shape;1312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2" name="Google Shape;1312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3" name="Google Shape;1312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4" name="Google Shape;1312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5" name="Google Shape;1312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3126" name="Google Shape;1312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13127" name="Google Shape;13127;p59"/>
          <p:cNvGraphicFramePr/>
          <p:nvPr/>
        </p:nvGraphicFramePr>
        <p:xfrm>
          <a:off x="5935838" y="2130461"/>
          <a:ext cx="3000000" cy="3000000"/>
        </p:xfrm>
        <a:graphic>
          <a:graphicData uri="http://schemas.openxmlformats.org/drawingml/2006/table">
            <a:tbl>
              <a:tblPr>
                <a:noFill/>
                <a:tableStyleId>{BAA7CFB6-6073-4ADB-9616-46D055682118}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3128" name="Google Shape;13128;p59"/>
          <p:cNvGrpSpPr/>
          <p:nvPr/>
        </p:nvGrpSpPr>
        <p:grpSpPr>
          <a:xfrm>
            <a:off x="5935948" y="3189058"/>
            <a:ext cx="2496964" cy="1001454"/>
            <a:chOff x="1919611" y="789980"/>
            <a:chExt cx="1474179" cy="606868"/>
          </a:xfrm>
        </p:grpSpPr>
        <p:cxnSp>
          <p:nvCxnSpPr>
            <p:cNvPr id="13129" name="Google Shape;1312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130" name="Google Shape;1313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3131" name="Google Shape;1313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3132" name="Google Shape;1313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3133" name="Google Shape;1313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3134" name="Google Shape;1313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3135" name="Google Shape;1313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3136" name="Google Shape;1313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9"/>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3143" name="Google Shape;13143;p59"/>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3144" name="Google Shape;13144;p59"/>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3145" name="Google Shape;1314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59"/>
          <p:cNvGrpSpPr/>
          <p:nvPr/>
        </p:nvGrpSpPr>
        <p:grpSpPr>
          <a:xfrm>
            <a:off x="712562" y="998017"/>
            <a:ext cx="2394370" cy="976502"/>
            <a:chOff x="749309" y="1112739"/>
            <a:chExt cx="2371603" cy="976502"/>
          </a:xfrm>
        </p:grpSpPr>
        <p:sp>
          <p:nvSpPr>
            <p:cNvPr id="13147" name="Google Shape;1314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3179" name="Google Shape;13179;p59"/>
          <p:cNvGraphicFramePr/>
          <p:nvPr/>
        </p:nvGraphicFramePr>
        <p:xfrm>
          <a:off x="5935863" y="996311"/>
          <a:ext cx="3000000" cy="3000000"/>
        </p:xfrm>
        <a:graphic>
          <a:graphicData uri="http://schemas.openxmlformats.org/drawingml/2006/table">
            <a:tbl>
              <a:tblPr>
                <a:noFill/>
                <a:tableStyleId>{BAA7CFB6-6073-4ADB-9616-46D055682118}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3180" name="Google Shape;13180;p59"/>
          <p:cNvGraphicFramePr/>
          <p:nvPr/>
        </p:nvGraphicFramePr>
        <p:xfrm>
          <a:off x="3342575" y="2130461"/>
          <a:ext cx="3000000" cy="3000000"/>
        </p:xfrm>
        <a:graphic>
          <a:graphicData uri="http://schemas.openxmlformats.org/drawingml/2006/table">
            <a:tbl>
              <a:tblPr>
                <a:noFill/>
                <a:tableStyleId>{BAA7CFB6-6073-4ADB-9616-46D055682118}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3181" name="Google Shape;13181;p59"/>
          <p:cNvGrpSpPr/>
          <p:nvPr/>
        </p:nvGrpSpPr>
        <p:grpSpPr>
          <a:xfrm>
            <a:off x="4086505" y="2517104"/>
            <a:ext cx="1517436" cy="74460"/>
            <a:chOff x="3980086" y="2804397"/>
            <a:chExt cx="1227600" cy="66900"/>
          </a:xfrm>
        </p:grpSpPr>
        <p:sp>
          <p:nvSpPr>
            <p:cNvPr id="13182" name="Google Shape;13182;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59"/>
          <p:cNvGrpSpPr/>
          <p:nvPr/>
        </p:nvGrpSpPr>
        <p:grpSpPr>
          <a:xfrm>
            <a:off x="4711569" y="2809692"/>
            <a:ext cx="892956" cy="74460"/>
            <a:chOff x="3980086" y="2804397"/>
            <a:chExt cx="1227600" cy="66900"/>
          </a:xfrm>
        </p:grpSpPr>
        <p:sp>
          <p:nvSpPr>
            <p:cNvPr id="13185" name="Google Shape;13185;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59"/>
          <p:cNvGrpSpPr/>
          <p:nvPr/>
        </p:nvGrpSpPr>
        <p:grpSpPr>
          <a:xfrm>
            <a:off x="3344661" y="3168575"/>
            <a:ext cx="2363244" cy="1005943"/>
            <a:chOff x="3358415" y="3361302"/>
            <a:chExt cx="2363244" cy="1024695"/>
          </a:xfrm>
        </p:grpSpPr>
        <p:grpSp>
          <p:nvGrpSpPr>
            <p:cNvPr id="13188" name="Google Shape;13188;p59"/>
            <p:cNvGrpSpPr/>
            <p:nvPr/>
          </p:nvGrpSpPr>
          <p:grpSpPr>
            <a:xfrm>
              <a:off x="3358415" y="3361302"/>
              <a:ext cx="441300" cy="1024695"/>
              <a:chOff x="3358415" y="3361302"/>
              <a:chExt cx="441300" cy="1024695"/>
            </a:xfrm>
          </p:grpSpPr>
          <p:sp>
            <p:nvSpPr>
              <p:cNvPr id="13189" name="Google Shape;13189;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59"/>
            <p:cNvGrpSpPr/>
            <p:nvPr/>
          </p:nvGrpSpPr>
          <p:grpSpPr>
            <a:xfrm>
              <a:off x="3838901" y="3361302"/>
              <a:ext cx="441300" cy="1024695"/>
              <a:chOff x="3838901" y="3361302"/>
              <a:chExt cx="441300" cy="1024695"/>
            </a:xfrm>
          </p:grpSpPr>
          <p:sp>
            <p:nvSpPr>
              <p:cNvPr id="13196" name="Google Shape;13196;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59"/>
            <p:cNvGrpSpPr/>
            <p:nvPr/>
          </p:nvGrpSpPr>
          <p:grpSpPr>
            <a:xfrm>
              <a:off x="4319387" y="3361302"/>
              <a:ext cx="441300" cy="1024695"/>
              <a:chOff x="4319387" y="3361302"/>
              <a:chExt cx="441300" cy="1024695"/>
            </a:xfrm>
          </p:grpSpPr>
          <p:sp>
            <p:nvSpPr>
              <p:cNvPr id="13203" name="Google Shape;13203;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59"/>
            <p:cNvGrpSpPr/>
            <p:nvPr/>
          </p:nvGrpSpPr>
          <p:grpSpPr>
            <a:xfrm>
              <a:off x="4799873" y="3361302"/>
              <a:ext cx="441300" cy="1024695"/>
              <a:chOff x="4799873" y="3361302"/>
              <a:chExt cx="441300" cy="1024695"/>
            </a:xfrm>
          </p:grpSpPr>
          <p:sp>
            <p:nvSpPr>
              <p:cNvPr id="13210" name="Google Shape;13210;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59"/>
            <p:cNvGrpSpPr/>
            <p:nvPr/>
          </p:nvGrpSpPr>
          <p:grpSpPr>
            <a:xfrm>
              <a:off x="5280360" y="3361302"/>
              <a:ext cx="441300" cy="1024695"/>
              <a:chOff x="5280360" y="3361302"/>
              <a:chExt cx="441300" cy="1024695"/>
            </a:xfrm>
          </p:grpSpPr>
          <p:sp>
            <p:nvSpPr>
              <p:cNvPr id="13217" name="Google Shape;13217;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3223" name="Google Shape;13223;p59"/>
          <p:cNvGraphicFramePr/>
          <p:nvPr/>
        </p:nvGraphicFramePr>
        <p:xfrm>
          <a:off x="711088" y="2130461"/>
          <a:ext cx="3000000" cy="3000000"/>
        </p:xfrm>
        <a:graphic>
          <a:graphicData uri="http://schemas.openxmlformats.org/drawingml/2006/table">
            <a:tbl>
              <a:tblPr>
                <a:noFill/>
                <a:tableStyleId>{BAA7CFB6-6073-4ADB-9616-46D055682118}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3224" name="Google Shape;13224;p59"/>
          <p:cNvGrpSpPr/>
          <p:nvPr/>
        </p:nvGrpSpPr>
        <p:grpSpPr>
          <a:xfrm>
            <a:off x="712613" y="3180186"/>
            <a:ext cx="2403614" cy="1005900"/>
            <a:chOff x="726450" y="3372825"/>
            <a:chExt cx="2403614" cy="1005900"/>
          </a:xfrm>
        </p:grpSpPr>
        <p:grpSp>
          <p:nvGrpSpPr>
            <p:cNvPr id="13225" name="Google Shape;13225;p59"/>
            <p:cNvGrpSpPr/>
            <p:nvPr/>
          </p:nvGrpSpPr>
          <p:grpSpPr>
            <a:xfrm>
              <a:off x="726450" y="3696000"/>
              <a:ext cx="2403614" cy="500898"/>
              <a:chOff x="726450" y="3696000"/>
              <a:chExt cx="2403614" cy="500898"/>
            </a:xfrm>
          </p:grpSpPr>
          <p:sp>
            <p:nvSpPr>
              <p:cNvPr id="13226" name="Google Shape;13226;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227" name="Google Shape;13227;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3228" name="Google Shape;13228;p59"/>
            <p:cNvGrpSpPr/>
            <p:nvPr/>
          </p:nvGrpSpPr>
          <p:grpSpPr>
            <a:xfrm>
              <a:off x="1348050" y="3372825"/>
              <a:ext cx="1720425" cy="1005900"/>
              <a:chOff x="1348050" y="3372825"/>
              <a:chExt cx="1720425" cy="1005900"/>
            </a:xfrm>
          </p:grpSpPr>
          <p:sp>
            <p:nvSpPr>
              <p:cNvPr id="13229" name="Google Shape;13229;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230" name="Google Shape;13230;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231" name="Google Shape;13231;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232" name="Google Shape;13232;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3233" name="Google Shape;13233;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3234" name="Google Shape;13234;p59"/>
            <p:cNvGrpSpPr/>
            <p:nvPr/>
          </p:nvGrpSpPr>
          <p:grpSpPr>
            <a:xfrm>
              <a:off x="1455707" y="3731058"/>
              <a:ext cx="1491150" cy="417657"/>
              <a:chOff x="1455707" y="3731058"/>
              <a:chExt cx="1491150" cy="417657"/>
            </a:xfrm>
          </p:grpSpPr>
          <p:grpSp>
            <p:nvGrpSpPr>
              <p:cNvPr id="13235" name="Google Shape;13235;p59"/>
              <p:cNvGrpSpPr/>
              <p:nvPr/>
            </p:nvGrpSpPr>
            <p:grpSpPr>
              <a:xfrm>
                <a:off x="1472938" y="3745828"/>
                <a:ext cx="72126" cy="53788"/>
                <a:chOff x="1472938" y="3745828"/>
                <a:chExt cx="72126" cy="53788"/>
              </a:xfrm>
            </p:grpSpPr>
            <p:sp>
              <p:nvSpPr>
                <p:cNvPr id="13236" name="Google Shape;13236;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59"/>
              <p:cNvGrpSpPr/>
              <p:nvPr/>
            </p:nvGrpSpPr>
            <p:grpSpPr>
              <a:xfrm>
                <a:off x="1819181" y="4089633"/>
                <a:ext cx="72126" cy="53788"/>
                <a:chOff x="1819181" y="4089633"/>
                <a:chExt cx="72126" cy="53788"/>
              </a:xfrm>
            </p:grpSpPr>
            <p:sp>
              <p:nvSpPr>
                <p:cNvPr id="13239" name="Google Shape;13239;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59"/>
              <p:cNvGrpSpPr/>
              <p:nvPr/>
            </p:nvGrpSpPr>
            <p:grpSpPr>
              <a:xfrm>
                <a:off x="1455707" y="4084171"/>
                <a:ext cx="64321" cy="64544"/>
                <a:chOff x="1455707" y="4084171"/>
                <a:chExt cx="64321" cy="64544"/>
              </a:xfrm>
            </p:grpSpPr>
            <p:sp>
              <p:nvSpPr>
                <p:cNvPr id="13242" name="Google Shape;13242;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59"/>
              <p:cNvGrpSpPr/>
              <p:nvPr/>
            </p:nvGrpSpPr>
            <p:grpSpPr>
              <a:xfrm>
                <a:off x="1818610" y="3731058"/>
                <a:ext cx="64321" cy="64544"/>
                <a:chOff x="1818610" y="3731058"/>
                <a:chExt cx="64321" cy="64544"/>
              </a:xfrm>
            </p:grpSpPr>
            <p:sp>
              <p:nvSpPr>
                <p:cNvPr id="13245" name="Google Shape;13245;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59"/>
              <p:cNvGrpSpPr/>
              <p:nvPr/>
            </p:nvGrpSpPr>
            <p:grpSpPr>
              <a:xfrm>
                <a:off x="2172491" y="4089633"/>
                <a:ext cx="72126" cy="53788"/>
                <a:chOff x="2172491" y="4089633"/>
                <a:chExt cx="72126" cy="53788"/>
              </a:xfrm>
            </p:grpSpPr>
            <p:sp>
              <p:nvSpPr>
                <p:cNvPr id="13248" name="Google Shape;13248;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59"/>
              <p:cNvGrpSpPr/>
              <p:nvPr/>
            </p:nvGrpSpPr>
            <p:grpSpPr>
              <a:xfrm>
                <a:off x="2171920" y="3731058"/>
                <a:ext cx="64321" cy="64544"/>
                <a:chOff x="2171920" y="3731058"/>
                <a:chExt cx="64321" cy="64544"/>
              </a:xfrm>
            </p:grpSpPr>
            <p:sp>
              <p:nvSpPr>
                <p:cNvPr id="13251" name="Google Shape;13251;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59"/>
              <p:cNvGrpSpPr/>
              <p:nvPr/>
            </p:nvGrpSpPr>
            <p:grpSpPr>
              <a:xfrm>
                <a:off x="2874730" y="3745828"/>
                <a:ext cx="72126" cy="53788"/>
                <a:chOff x="2874730" y="3745828"/>
                <a:chExt cx="72126" cy="53788"/>
              </a:xfrm>
            </p:grpSpPr>
            <p:sp>
              <p:nvSpPr>
                <p:cNvPr id="13254" name="Google Shape;13254;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59"/>
              <p:cNvGrpSpPr/>
              <p:nvPr/>
            </p:nvGrpSpPr>
            <p:grpSpPr>
              <a:xfrm>
                <a:off x="2878589" y="4081481"/>
                <a:ext cx="64321" cy="64544"/>
                <a:chOff x="2878589" y="4081481"/>
                <a:chExt cx="64321" cy="64544"/>
              </a:xfrm>
            </p:grpSpPr>
            <p:sp>
              <p:nvSpPr>
                <p:cNvPr id="13257" name="Google Shape;13257;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59"/>
              <p:cNvGrpSpPr/>
              <p:nvPr/>
            </p:nvGrpSpPr>
            <p:grpSpPr>
              <a:xfrm>
                <a:off x="2525796" y="4089633"/>
                <a:ext cx="72126" cy="53788"/>
                <a:chOff x="2525796" y="4089633"/>
                <a:chExt cx="72126" cy="53788"/>
              </a:xfrm>
            </p:grpSpPr>
            <p:sp>
              <p:nvSpPr>
                <p:cNvPr id="13260" name="Google Shape;13260;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59"/>
              <p:cNvGrpSpPr/>
              <p:nvPr/>
            </p:nvGrpSpPr>
            <p:grpSpPr>
              <a:xfrm>
                <a:off x="2525225" y="3731058"/>
                <a:ext cx="64321" cy="64544"/>
                <a:chOff x="2525225" y="3731058"/>
                <a:chExt cx="64321" cy="64544"/>
              </a:xfrm>
            </p:grpSpPr>
            <p:sp>
              <p:nvSpPr>
                <p:cNvPr id="13263" name="Google Shape;13263;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Shape 13268"/>
        <p:cNvGrpSpPr/>
        <p:nvPr/>
      </p:nvGrpSpPr>
      <p:grpSpPr>
        <a:xfrm>
          <a:off x="0" y="0"/>
          <a:ext cx="0" cy="0"/>
          <a:chOff x="0" y="0"/>
          <a:chExt cx="0" cy="0"/>
        </a:xfrm>
      </p:grpSpPr>
      <p:grpSp>
        <p:nvGrpSpPr>
          <p:cNvPr id="13269" name="Google Shape;13269;p60"/>
          <p:cNvGrpSpPr/>
          <p:nvPr/>
        </p:nvGrpSpPr>
        <p:grpSpPr>
          <a:xfrm>
            <a:off x="5780153" y="1859606"/>
            <a:ext cx="671400" cy="674856"/>
            <a:chOff x="5780148" y="1859605"/>
            <a:chExt cx="671400" cy="674856"/>
          </a:xfrm>
        </p:grpSpPr>
        <p:sp>
          <p:nvSpPr>
            <p:cNvPr id="13270" name="Google Shape;13270;p6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60"/>
          <p:cNvGrpSpPr/>
          <p:nvPr/>
        </p:nvGrpSpPr>
        <p:grpSpPr>
          <a:xfrm>
            <a:off x="716996" y="971307"/>
            <a:ext cx="845921" cy="690752"/>
            <a:chOff x="732428" y="1198513"/>
            <a:chExt cx="845921" cy="690752"/>
          </a:xfrm>
        </p:grpSpPr>
        <p:grpSp>
          <p:nvGrpSpPr>
            <p:cNvPr id="13275" name="Google Shape;13275;p60"/>
            <p:cNvGrpSpPr/>
            <p:nvPr/>
          </p:nvGrpSpPr>
          <p:grpSpPr>
            <a:xfrm>
              <a:off x="823030" y="1198513"/>
              <a:ext cx="755319" cy="690752"/>
              <a:chOff x="823030" y="1198513"/>
              <a:chExt cx="755319" cy="690752"/>
            </a:xfrm>
          </p:grpSpPr>
          <p:sp>
            <p:nvSpPr>
              <p:cNvPr id="13276" name="Google Shape;13276;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60"/>
            <p:cNvGrpSpPr/>
            <p:nvPr/>
          </p:nvGrpSpPr>
          <p:grpSpPr>
            <a:xfrm>
              <a:off x="732428" y="1239937"/>
              <a:ext cx="739912" cy="607886"/>
              <a:chOff x="732428" y="1239937"/>
              <a:chExt cx="739912" cy="607886"/>
            </a:xfrm>
          </p:grpSpPr>
          <p:sp>
            <p:nvSpPr>
              <p:cNvPr id="13279" name="Google Shape;13279;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60"/>
            <p:cNvGrpSpPr/>
            <p:nvPr/>
          </p:nvGrpSpPr>
          <p:grpSpPr>
            <a:xfrm>
              <a:off x="732428" y="1277018"/>
              <a:ext cx="702832" cy="533758"/>
              <a:chOff x="732428" y="1277018"/>
              <a:chExt cx="702832" cy="533758"/>
            </a:xfrm>
          </p:grpSpPr>
          <p:sp>
            <p:nvSpPr>
              <p:cNvPr id="13282" name="Google Shape;13282;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60"/>
            <p:cNvGrpSpPr/>
            <p:nvPr/>
          </p:nvGrpSpPr>
          <p:grpSpPr>
            <a:xfrm>
              <a:off x="931170" y="1306653"/>
              <a:ext cx="647179" cy="474455"/>
              <a:chOff x="931170" y="1306653"/>
              <a:chExt cx="647179" cy="474455"/>
            </a:xfrm>
          </p:grpSpPr>
          <p:sp>
            <p:nvSpPr>
              <p:cNvPr id="13285" name="Google Shape;13285;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7" name="Google Shape;13287;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0"/>
          <p:cNvGrpSpPr/>
          <p:nvPr/>
        </p:nvGrpSpPr>
        <p:grpSpPr>
          <a:xfrm>
            <a:off x="3948605" y="971313"/>
            <a:ext cx="634656" cy="699982"/>
            <a:chOff x="5985650" y="2860025"/>
            <a:chExt cx="1396075" cy="1539775"/>
          </a:xfrm>
        </p:grpSpPr>
        <p:sp>
          <p:nvSpPr>
            <p:cNvPr id="13289" name="Google Shape;13289;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60"/>
          <p:cNvGrpSpPr/>
          <p:nvPr/>
        </p:nvGrpSpPr>
        <p:grpSpPr>
          <a:xfrm>
            <a:off x="4704254" y="971307"/>
            <a:ext cx="725845" cy="699975"/>
            <a:chOff x="4249973" y="1201875"/>
            <a:chExt cx="1958568" cy="1888762"/>
          </a:xfrm>
        </p:grpSpPr>
        <p:sp>
          <p:nvSpPr>
            <p:cNvPr id="13322" name="Google Shape;13322;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3" name="Google Shape;13323;p60"/>
            <p:cNvGrpSpPr/>
            <p:nvPr/>
          </p:nvGrpSpPr>
          <p:grpSpPr>
            <a:xfrm>
              <a:off x="5853086" y="1789142"/>
              <a:ext cx="355454" cy="1048099"/>
              <a:chOff x="5576108" y="2016725"/>
              <a:chExt cx="565200" cy="1666560"/>
            </a:xfrm>
          </p:grpSpPr>
          <p:sp>
            <p:nvSpPr>
              <p:cNvPr id="13324" name="Google Shape;13324;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325" name="Google Shape;13325;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60"/>
            <p:cNvGrpSpPr/>
            <p:nvPr/>
          </p:nvGrpSpPr>
          <p:grpSpPr>
            <a:xfrm>
              <a:off x="4869455" y="2691676"/>
              <a:ext cx="1013897" cy="398961"/>
              <a:chOff x="4012057" y="3451825"/>
              <a:chExt cx="1612175" cy="634379"/>
            </a:xfrm>
          </p:grpSpPr>
          <p:sp>
            <p:nvSpPr>
              <p:cNvPr id="13327" name="Google Shape;13327;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328" name="Google Shape;13328;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60"/>
            <p:cNvGrpSpPr/>
            <p:nvPr/>
          </p:nvGrpSpPr>
          <p:grpSpPr>
            <a:xfrm>
              <a:off x="4276937" y="2155961"/>
              <a:ext cx="651965" cy="891358"/>
              <a:chOff x="3069908" y="2599997"/>
              <a:chExt cx="1036675" cy="1417328"/>
            </a:xfrm>
          </p:grpSpPr>
          <p:sp>
            <p:nvSpPr>
              <p:cNvPr id="13330" name="Google Shape;13330;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331" name="Google Shape;13331;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2" name="Google Shape;13332;p60"/>
            <p:cNvGrpSpPr/>
            <p:nvPr/>
          </p:nvGrpSpPr>
          <p:grpSpPr>
            <a:xfrm>
              <a:off x="5054918" y="1201875"/>
              <a:ext cx="999548" cy="602711"/>
              <a:chOff x="4306958" y="1082925"/>
              <a:chExt cx="1589359" cy="958358"/>
            </a:xfrm>
          </p:grpSpPr>
          <p:sp>
            <p:nvSpPr>
              <p:cNvPr id="13333" name="Google Shape;13333;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334" name="Google Shape;13334;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0"/>
            <p:cNvGrpSpPr/>
            <p:nvPr/>
          </p:nvGrpSpPr>
          <p:grpSpPr>
            <a:xfrm>
              <a:off x="4249973" y="1303451"/>
              <a:ext cx="799317" cy="841334"/>
              <a:chOff x="3027033" y="1244439"/>
              <a:chExt cx="1270977" cy="1337786"/>
            </a:xfrm>
          </p:grpSpPr>
          <p:sp>
            <p:nvSpPr>
              <p:cNvPr id="13336" name="Google Shape;13336;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3337" name="Google Shape;13337;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38" name="Google Shape;13338;p60"/>
          <p:cNvGrpSpPr/>
          <p:nvPr/>
        </p:nvGrpSpPr>
        <p:grpSpPr>
          <a:xfrm>
            <a:off x="4057119" y="1858087"/>
            <a:ext cx="750769" cy="683784"/>
            <a:chOff x="4204684" y="2104422"/>
            <a:chExt cx="699822" cy="637382"/>
          </a:xfrm>
        </p:grpSpPr>
        <p:grpSp>
          <p:nvGrpSpPr>
            <p:cNvPr id="13339" name="Google Shape;13339;p60"/>
            <p:cNvGrpSpPr/>
            <p:nvPr/>
          </p:nvGrpSpPr>
          <p:grpSpPr>
            <a:xfrm>
              <a:off x="4204684" y="2430067"/>
              <a:ext cx="342957" cy="311738"/>
              <a:chOff x="4204684" y="2430067"/>
              <a:chExt cx="342957" cy="311738"/>
            </a:xfrm>
          </p:grpSpPr>
          <p:sp>
            <p:nvSpPr>
              <p:cNvPr id="13340" name="Google Shape;13340;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60"/>
            <p:cNvGrpSpPr/>
            <p:nvPr/>
          </p:nvGrpSpPr>
          <p:grpSpPr>
            <a:xfrm>
              <a:off x="4561586" y="2430067"/>
              <a:ext cx="342920" cy="311738"/>
              <a:chOff x="4561586" y="2430067"/>
              <a:chExt cx="342920" cy="311738"/>
            </a:xfrm>
          </p:grpSpPr>
          <p:sp>
            <p:nvSpPr>
              <p:cNvPr id="13343" name="Google Shape;13343;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0"/>
            <p:cNvGrpSpPr/>
            <p:nvPr/>
          </p:nvGrpSpPr>
          <p:grpSpPr>
            <a:xfrm>
              <a:off x="4561586" y="2104422"/>
              <a:ext cx="342920" cy="311738"/>
              <a:chOff x="4561586" y="2104422"/>
              <a:chExt cx="342920" cy="311738"/>
            </a:xfrm>
          </p:grpSpPr>
          <p:sp>
            <p:nvSpPr>
              <p:cNvPr id="13346" name="Google Shape;13346;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60"/>
            <p:cNvGrpSpPr/>
            <p:nvPr/>
          </p:nvGrpSpPr>
          <p:grpSpPr>
            <a:xfrm>
              <a:off x="4204684" y="2104422"/>
              <a:ext cx="342957" cy="311664"/>
              <a:chOff x="4204684" y="2104422"/>
              <a:chExt cx="342957" cy="311664"/>
            </a:xfrm>
          </p:grpSpPr>
          <p:sp>
            <p:nvSpPr>
              <p:cNvPr id="13349" name="Google Shape;13349;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1" name="Google Shape;13351;p60"/>
          <p:cNvGrpSpPr/>
          <p:nvPr/>
        </p:nvGrpSpPr>
        <p:grpSpPr>
          <a:xfrm>
            <a:off x="5521552" y="971301"/>
            <a:ext cx="660591" cy="688867"/>
            <a:chOff x="5830645" y="1267368"/>
            <a:chExt cx="530340" cy="553040"/>
          </a:xfrm>
        </p:grpSpPr>
        <p:sp>
          <p:nvSpPr>
            <p:cNvPr id="13352" name="Google Shape;13352;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3" name="Google Shape;13353;p60"/>
            <p:cNvGrpSpPr/>
            <p:nvPr/>
          </p:nvGrpSpPr>
          <p:grpSpPr>
            <a:xfrm>
              <a:off x="5830645" y="1267368"/>
              <a:ext cx="259743" cy="269909"/>
              <a:chOff x="5830645" y="1267368"/>
              <a:chExt cx="259743" cy="269909"/>
            </a:xfrm>
          </p:grpSpPr>
          <p:sp>
            <p:nvSpPr>
              <p:cNvPr id="13354" name="Google Shape;13354;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60"/>
            <p:cNvGrpSpPr/>
            <p:nvPr/>
          </p:nvGrpSpPr>
          <p:grpSpPr>
            <a:xfrm>
              <a:off x="6101293" y="1267368"/>
              <a:ext cx="259692" cy="269909"/>
              <a:chOff x="6101293" y="1267368"/>
              <a:chExt cx="259692" cy="269909"/>
            </a:xfrm>
          </p:grpSpPr>
          <p:sp>
            <p:nvSpPr>
              <p:cNvPr id="13357" name="Google Shape;13357;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60"/>
            <p:cNvGrpSpPr/>
            <p:nvPr/>
          </p:nvGrpSpPr>
          <p:grpSpPr>
            <a:xfrm>
              <a:off x="5830645" y="1550500"/>
              <a:ext cx="259692" cy="269909"/>
              <a:chOff x="5830645" y="1550500"/>
              <a:chExt cx="259692" cy="269909"/>
            </a:xfrm>
          </p:grpSpPr>
          <p:sp>
            <p:nvSpPr>
              <p:cNvPr id="13360" name="Google Shape;13360;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60"/>
            <p:cNvGrpSpPr/>
            <p:nvPr/>
          </p:nvGrpSpPr>
          <p:grpSpPr>
            <a:xfrm>
              <a:off x="6101293" y="1550500"/>
              <a:ext cx="259692" cy="269909"/>
              <a:chOff x="6101293" y="1550500"/>
              <a:chExt cx="259692" cy="269909"/>
            </a:xfrm>
          </p:grpSpPr>
          <p:sp>
            <p:nvSpPr>
              <p:cNvPr id="13363" name="Google Shape;13363;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5" name="Google Shape;13365;p60"/>
          <p:cNvGrpSpPr/>
          <p:nvPr/>
        </p:nvGrpSpPr>
        <p:grpSpPr>
          <a:xfrm>
            <a:off x="723705" y="1861761"/>
            <a:ext cx="697154" cy="679574"/>
            <a:chOff x="2679875" y="2361475"/>
            <a:chExt cx="780425" cy="760575"/>
          </a:xfrm>
        </p:grpSpPr>
        <p:sp>
          <p:nvSpPr>
            <p:cNvPr id="13366" name="Google Shape;13366;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2" name="Google Shape;13372;p60"/>
          <p:cNvGrpSpPr/>
          <p:nvPr/>
        </p:nvGrpSpPr>
        <p:grpSpPr>
          <a:xfrm>
            <a:off x="3122864" y="971353"/>
            <a:ext cx="735829" cy="684547"/>
            <a:chOff x="3351965" y="1148808"/>
            <a:chExt cx="750770" cy="698375"/>
          </a:xfrm>
        </p:grpSpPr>
        <p:grpSp>
          <p:nvGrpSpPr>
            <p:cNvPr id="13373" name="Google Shape;13373;p60"/>
            <p:cNvGrpSpPr/>
            <p:nvPr/>
          </p:nvGrpSpPr>
          <p:grpSpPr>
            <a:xfrm>
              <a:off x="3586796" y="1148808"/>
              <a:ext cx="294857" cy="286830"/>
              <a:chOff x="3750225" y="1774000"/>
              <a:chExt cx="149575" cy="145525"/>
            </a:xfrm>
          </p:grpSpPr>
          <p:sp>
            <p:nvSpPr>
              <p:cNvPr id="13374" name="Google Shape;13374;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0"/>
            <p:cNvGrpSpPr/>
            <p:nvPr/>
          </p:nvGrpSpPr>
          <p:grpSpPr>
            <a:xfrm>
              <a:off x="3779245" y="1375768"/>
              <a:ext cx="323490" cy="286978"/>
              <a:chOff x="3847850" y="1889150"/>
              <a:chExt cx="164100" cy="145600"/>
            </a:xfrm>
          </p:grpSpPr>
          <p:sp>
            <p:nvSpPr>
              <p:cNvPr id="13377" name="Google Shape;13377;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60"/>
            <p:cNvGrpSpPr/>
            <p:nvPr/>
          </p:nvGrpSpPr>
          <p:grpSpPr>
            <a:xfrm>
              <a:off x="3351965" y="1330435"/>
              <a:ext cx="295449" cy="285401"/>
              <a:chOff x="3631100" y="1866150"/>
              <a:chExt cx="149875" cy="144800"/>
            </a:xfrm>
          </p:grpSpPr>
          <p:sp>
            <p:nvSpPr>
              <p:cNvPr id="13380" name="Google Shape;13380;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0"/>
            <p:cNvGrpSpPr/>
            <p:nvPr/>
          </p:nvGrpSpPr>
          <p:grpSpPr>
            <a:xfrm>
              <a:off x="3548208" y="1560352"/>
              <a:ext cx="294808" cy="286830"/>
              <a:chOff x="3730650" y="1982800"/>
              <a:chExt cx="149550" cy="145525"/>
            </a:xfrm>
          </p:grpSpPr>
          <p:sp>
            <p:nvSpPr>
              <p:cNvPr id="13383" name="Google Shape;13383;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85" name="Google Shape;13385;p60"/>
          <p:cNvGrpSpPr/>
          <p:nvPr/>
        </p:nvGrpSpPr>
        <p:grpSpPr>
          <a:xfrm>
            <a:off x="7624517" y="971307"/>
            <a:ext cx="804565" cy="677795"/>
            <a:chOff x="7636443" y="1204988"/>
            <a:chExt cx="804565" cy="677795"/>
          </a:xfrm>
        </p:grpSpPr>
        <p:grpSp>
          <p:nvGrpSpPr>
            <p:cNvPr id="13386" name="Google Shape;13386;p60"/>
            <p:cNvGrpSpPr/>
            <p:nvPr/>
          </p:nvGrpSpPr>
          <p:grpSpPr>
            <a:xfrm>
              <a:off x="7636443" y="1509705"/>
              <a:ext cx="804565" cy="373078"/>
              <a:chOff x="7636443" y="1509705"/>
              <a:chExt cx="804565" cy="373078"/>
            </a:xfrm>
          </p:grpSpPr>
          <p:sp>
            <p:nvSpPr>
              <p:cNvPr id="13387" name="Google Shape;13387;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60"/>
            <p:cNvGrpSpPr/>
            <p:nvPr/>
          </p:nvGrpSpPr>
          <p:grpSpPr>
            <a:xfrm>
              <a:off x="7636443" y="1408133"/>
              <a:ext cx="804565" cy="373078"/>
              <a:chOff x="7636443" y="1408133"/>
              <a:chExt cx="804565" cy="373078"/>
            </a:xfrm>
          </p:grpSpPr>
          <p:sp>
            <p:nvSpPr>
              <p:cNvPr id="13390" name="Google Shape;13390;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2" name="Google Shape;13392;p60"/>
            <p:cNvGrpSpPr/>
            <p:nvPr/>
          </p:nvGrpSpPr>
          <p:grpSpPr>
            <a:xfrm>
              <a:off x="7636443" y="1306560"/>
              <a:ext cx="804565" cy="373078"/>
              <a:chOff x="7636443" y="1306560"/>
              <a:chExt cx="804565" cy="373078"/>
            </a:xfrm>
          </p:grpSpPr>
          <p:sp>
            <p:nvSpPr>
              <p:cNvPr id="13393" name="Google Shape;13393;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60"/>
            <p:cNvGrpSpPr/>
            <p:nvPr/>
          </p:nvGrpSpPr>
          <p:grpSpPr>
            <a:xfrm>
              <a:off x="7636443" y="1204988"/>
              <a:ext cx="804565" cy="373078"/>
              <a:chOff x="7636443" y="1204988"/>
              <a:chExt cx="804565" cy="373078"/>
            </a:xfrm>
          </p:grpSpPr>
          <p:sp>
            <p:nvSpPr>
              <p:cNvPr id="13396" name="Google Shape;13396;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98" name="Google Shape;13398;p60"/>
          <p:cNvGrpSpPr/>
          <p:nvPr/>
        </p:nvGrpSpPr>
        <p:grpSpPr>
          <a:xfrm>
            <a:off x="4963363" y="1878721"/>
            <a:ext cx="661339" cy="661188"/>
            <a:chOff x="3990000" y="975400"/>
            <a:chExt cx="3934200" cy="3933300"/>
          </a:xfrm>
        </p:grpSpPr>
        <p:sp>
          <p:nvSpPr>
            <p:cNvPr id="13399" name="Google Shape;13399;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60"/>
          <p:cNvGrpSpPr/>
          <p:nvPr/>
        </p:nvGrpSpPr>
        <p:grpSpPr>
          <a:xfrm>
            <a:off x="6607011" y="1857359"/>
            <a:ext cx="868881" cy="684241"/>
            <a:chOff x="6598259" y="2078634"/>
            <a:chExt cx="868881" cy="684241"/>
          </a:xfrm>
        </p:grpSpPr>
        <p:sp>
          <p:nvSpPr>
            <p:cNvPr id="13404" name="Google Shape;13404;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0" name="Google Shape;13410;p60"/>
            <p:cNvGrpSpPr/>
            <p:nvPr/>
          </p:nvGrpSpPr>
          <p:grpSpPr>
            <a:xfrm>
              <a:off x="6808175" y="2078634"/>
              <a:ext cx="452229" cy="684241"/>
              <a:chOff x="6808175" y="2078634"/>
              <a:chExt cx="452229" cy="684241"/>
            </a:xfrm>
          </p:grpSpPr>
          <p:sp>
            <p:nvSpPr>
              <p:cNvPr id="13411" name="Google Shape;13411;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7" name="Google Shape;13417;p60"/>
              <p:cNvGrpSpPr/>
              <p:nvPr/>
            </p:nvGrpSpPr>
            <p:grpSpPr>
              <a:xfrm>
                <a:off x="6821586" y="2078634"/>
                <a:ext cx="426871" cy="684241"/>
                <a:chOff x="6821586" y="2078634"/>
                <a:chExt cx="426871" cy="684241"/>
              </a:xfrm>
            </p:grpSpPr>
            <p:grpSp>
              <p:nvGrpSpPr>
                <p:cNvPr id="13418" name="Google Shape;13418;p60"/>
                <p:cNvGrpSpPr/>
                <p:nvPr/>
              </p:nvGrpSpPr>
              <p:grpSpPr>
                <a:xfrm>
                  <a:off x="6821586" y="2078634"/>
                  <a:ext cx="426871" cy="684241"/>
                  <a:chOff x="6821586" y="2078634"/>
                  <a:chExt cx="426871" cy="684241"/>
                </a:xfrm>
              </p:grpSpPr>
              <p:sp>
                <p:nvSpPr>
                  <p:cNvPr id="13419" name="Google Shape;13419;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8" name="Google Shape;13438;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444" name="Google Shape;13444;p60"/>
          <p:cNvGrpSpPr/>
          <p:nvPr/>
        </p:nvGrpSpPr>
        <p:grpSpPr>
          <a:xfrm>
            <a:off x="716994" y="3531369"/>
            <a:ext cx="1340789" cy="640830"/>
            <a:chOff x="238125" y="1151100"/>
            <a:chExt cx="7139450" cy="3412300"/>
          </a:xfrm>
        </p:grpSpPr>
        <p:sp>
          <p:nvSpPr>
            <p:cNvPr id="13445" name="Google Shape;13445;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60"/>
          <p:cNvGrpSpPr/>
          <p:nvPr/>
        </p:nvGrpSpPr>
        <p:grpSpPr>
          <a:xfrm>
            <a:off x="5584217" y="2734650"/>
            <a:ext cx="985357" cy="585764"/>
            <a:chOff x="5145061" y="2881789"/>
            <a:chExt cx="1107641" cy="658458"/>
          </a:xfrm>
        </p:grpSpPr>
        <p:grpSp>
          <p:nvGrpSpPr>
            <p:cNvPr id="13458" name="Google Shape;13458;p60"/>
            <p:cNvGrpSpPr/>
            <p:nvPr/>
          </p:nvGrpSpPr>
          <p:grpSpPr>
            <a:xfrm>
              <a:off x="5722989" y="3244587"/>
              <a:ext cx="529713" cy="295659"/>
              <a:chOff x="5722989" y="3244587"/>
              <a:chExt cx="529713" cy="295659"/>
            </a:xfrm>
          </p:grpSpPr>
          <p:sp>
            <p:nvSpPr>
              <p:cNvPr id="13459" name="Google Shape;13459;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460" name="Google Shape;13460;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461" name="Google Shape;13461;p60"/>
            <p:cNvGrpSpPr/>
            <p:nvPr/>
          </p:nvGrpSpPr>
          <p:grpSpPr>
            <a:xfrm>
              <a:off x="5145061" y="3244587"/>
              <a:ext cx="536807" cy="295659"/>
              <a:chOff x="5145061" y="3244587"/>
              <a:chExt cx="536807" cy="295659"/>
            </a:xfrm>
          </p:grpSpPr>
          <p:sp>
            <p:nvSpPr>
              <p:cNvPr id="13462" name="Google Shape;13462;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463" name="Google Shape;13463;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464" name="Google Shape;13464;p60"/>
            <p:cNvGrpSpPr/>
            <p:nvPr/>
          </p:nvGrpSpPr>
          <p:grpSpPr>
            <a:xfrm>
              <a:off x="5341327" y="2898245"/>
              <a:ext cx="532309" cy="614891"/>
              <a:chOff x="5341327" y="2898245"/>
              <a:chExt cx="532309" cy="614891"/>
            </a:xfrm>
          </p:grpSpPr>
          <p:sp>
            <p:nvSpPr>
              <p:cNvPr id="13465" name="Google Shape;13465;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466" name="Google Shape;13466;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3467" name="Google Shape;13467;p60"/>
            <p:cNvGrpSpPr/>
            <p:nvPr/>
          </p:nvGrpSpPr>
          <p:grpSpPr>
            <a:xfrm>
              <a:off x="5532290" y="2881789"/>
              <a:ext cx="620516" cy="305456"/>
              <a:chOff x="5532290" y="2881789"/>
              <a:chExt cx="620516" cy="305456"/>
            </a:xfrm>
          </p:grpSpPr>
          <p:sp>
            <p:nvSpPr>
              <p:cNvPr id="13468" name="Google Shape;13468;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3469" name="Google Shape;13469;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3470" name="Google Shape;13470;p60"/>
          <p:cNvGrpSpPr/>
          <p:nvPr/>
        </p:nvGrpSpPr>
        <p:grpSpPr>
          <a:xfrm>
            <a:off x="8163140" y="3526708"/>
            <a:ext cx="269068" cy="645491"/>
            <a:chOff x="7026852" y="3311869"/>
            <a:chExt cx="434331" cy="1041954"/>
          </a:xfrm>
        </p:grpSpPr>
        <p:sp>
          <p:nvSpPr>
            <p:cNvPr id="13471" name="Google Shape;13471;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60"/>
          <p:cNvGrpSpPr/>
          <p:nvPr/>
        </p:nvGrpSpPr>
        <p:grpSpPr>
          <a:xfrm>
            <a:off x="6179721" y="3565945"/>
            <a:ext cx="293882" cy="293836"/>
            <a:chOff x="4873519" y="3311869"/>
            <a:chExt cx="499374" cy="499296"/>
          </a:xfrm>
        </p:grpSpPr>
        <p:sp>
          <p:nvSpPr>
            <p:cNvPr id="13475" name="Google Shape;13475;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60"/>
          <p:cNvGrpSpPr/>
          <p:nvPr/>
        </p:nvGrpSpPr>
        <p:grpSpPr>
          <a:xfrm>
            <a:off x="6179721" y="3878317"/>
            <a:ext cx="293882" cy="293882"/>
            <a:chOff x="4873519" y="3875839"/>
            <a:chExt cx="499374" cy="499374"/>
          </a:xfrm>
        </p:grpSpPr>
        <p:sp>
          <p:nvSpPr>
            <p:cNvPr id="13478" name="Google Shape;13478;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0" name="Google Shape;13480;p60"/>
          <p:cNvGrpSpPr/>
          <p:nvPr/>
        </p:nvGrpSpPr>
        <p:grpSpPr>
          <a:xfrm>
            <a:off x="2410248" y="1850269"/>
            <a:ext cx="698104" cy="698208"/>
            <a:chOff x="2565073" y="2075876"/>
            <a:chExt cx="672482" cy="672518"/>
          </a:xfrm>
        </p:grpSpPr>
        <p:sp>
          <p:nvSpPr>
            <p:cNvPr id="13481" name="Google Shape;13481;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60"/>
          <p:cNvGrpSpPr/>
          <p:nvPr/>
        </p:nvGrpSpPr>
        <p:grpSpPr>
          <a:xfrm>
            <a:off x="5633660" y="3534870"/>
            <a:ext cx="438354" cy="637329"/>
            <a:chOff x="1697726" y="3244179"/>
            <a:chExt cx="788124" cy="1146069"/>
          </a:xfrm>
        </p:grpSpPr>
        <p:sp>
          <p:nvSpPr>
            <p:cNvPr id="13488" name="Google Shape;13488;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0" name="Google Shape;13490;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1" name="Google Shape;13491;p60"/>
          <p:cNvGrpSpPr/>
          <p:nvPr/>
        </p:nvGrpSpPr>
        <p:grpSpPr>
          <a:xfrm>
            <a:off x="7634874" y="1863232"/>
            <a:ext cx="799565" cy="670282"/>
            <a:chOff x="7617850" y="2063282"/>
            <a:chExt cx="799565" cy="670282"/>
          </a:xfrm>
        </p:grpSpPr>
        <p:cxnSp>
          <p:nvCxnSpPr>
            <p:cNvPr id="13492" name="Google Shape;13492;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493" name="Google Shape;13493;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494" name="Google Shape;13494;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495" name="Google Shape;13495;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496" name="Google Shape;13496;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3497" name="Google Shape;13497;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3498" name="Google Shape;13498;p60"/>
            <p:cNvGrpSpPr/>
            <p:nvPr/>
          </p:nvGrpSpPr>
          <p:grpSpPr>
            <a:xfrm>
              <a:off x="7734309" y="2063282"/>
              <a:ext cx="570957" cy="620095"/>
              <a:chOff x="7734309" y="2063282"/>
              <a:chExt cx="570957" cy="620095"/>
            </a:xfrm>
          </p:grpSpPr>
          <p:grpSp>
            <p:nvGrpSpPr>
              <p:cNvPr id="13499" name="Google Shape;13499;p60"/>
              <p:cNvGrpSpPr/>
              <p:nvPr/>
            </p:nvGrpSpPr>
            <p:grpSpPr>
              <a:xfrm>
                <a:off x="8031573" y="2063282"/>
                <a:ext cx="273693" cy="620095"/>
                <a:chOff x="8031573" y="2063282"/>
                <a:chExt cx="273693" cy="620095"/>
              </a:xfrm>
            </p:grpSpPr>
            <p:sp>
              <p:nvSpPr>
                <p:cNvPr id="13500" name="Google Shape;13500;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0"/>
              <p:cNvGrpSpPr/>
              <p:nvPr/>
            </p:nvGrpSpPr>
            <p:grpSpPr>
              <a:xfrm flipH="1">
                <a:off x="7734309" y="2063282"/>
                <a:ext cx="273693" cy="620095"/>
                <a:chOff x="8031573" y="2063282"/>
                <a:chExt cx="273693" cy="620095"/>
              </a:xfrm>
            </p:grpSpPr>
            <p:sp>
              <p:nvSpPr>
                <p:cNvPr id="13505" name="Google Shape;13505;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509" name="Google Shape;13509;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1" name="Google Shape;13511;p60"/>
          <p:cNvGrpSpPr/>
          <p:nvPr/>
        </p:nvGrpSpPr>
        <p:grpSpPr>
          <a:xfrm>
            <a:off x="7821480" y="2716716"/>
            <a:ext cx="602567" cy="601884"/>
            <a:chOff x="1186975" y="238125"/>
            <a:chExt cx="5244275" cy="5238325"/>
          </a:xfrm>
        </p:grpSpPr>
        <p:sp>
          <p:nvSpPr>
            <p:cNvPr id="13512" name="Google Shape;13512;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60"/>
          <p:cNvGrpSpPr/>
          <p:nvPr/>
        </p:nvGrpSpPr>
        <p:grpSpPr>
          <a:xfrm>
            <a:off x="3264218" y="1856199"/>
            <a:ext cx="651848" cy="687338"/>
            <a:chOff x="3400515" y="2056248"/>
            <a:chExt cx="698134" cy="735987"/>
          </a:xfrm>
        </p:grpSpPr>
        <p:grpSp>
          <p:nvGrpSpPr>
            <p:cNvPr id="13517" name="Google Shape;13517;p60"/>
            <p:cNvGrpSpPr/>
            <p:nvPr/>
          </p:nvGrpSpPr>
          <p:grpSpPr>
            <a:xfrm>
              <a:off x="3400515" y="2283913"/>
              <a:ext cx="312919" cy="219900"/>
              <a:chOff x="3400515" y="2283913"/>
              <a:chExt cx="312919" cy="219900"/>
            </a:xfrm>
          </p:grpSpPr>
          <p:sp>
            <p:nvSpPr>
              <p:cNvPr id="13518" name="Google Shape;13518;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19" name="Google Shape;13519;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3520" name="Google Shape;13520;p60"/>
            <p:cNvGrpSpPr/>
            <p:nvPr/>
          </p:nvGrpSpPr>
          <p:grpSpPr>
            <a:xfrm>
              <a:off x="3547823" y="2461089"/>
              <a:ext cx="219900" cy="331146"/>
              <a:chOff x="3547823" y="2461089"/>
              <a:chExt cx="219900" cy="331146"/>
            </a:xfrm>
          </p:grpSpPr>
          <p:sp>
            <p:nvSpPr>
              <p:cNvPr id="13521" name="Google Shape;13521;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22" name="Google Shape;13522;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3523" name="Google Shape;13523;p60"/>
            <p:cNvGrpSpPr/>
            <p:nvPr/>
          </p:nvGrpSpPr>
          <p:grpSpPr>
            <a:xfrm>
              <a:off x="3734138" y="2461089"/>
              <a:ext cx="219900" cy="331146"/>
              <a:chOff x="3734138" y="2461089"/>
              <a:chExt cx="219900" cy="331146"/>
            </a:xfrm>
          </p:grpSpPr>
          <p:sp>
            <p:nvSpPr>
              <p:cNvPr id="13524" name="Google Shape;13524;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25" name="Google Shape;13525;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3526" name="Google Shape;13526;p60"/>
            <p:cNvGrpSpPr/>
            <p:nvPr/>
          </p:nvGrpSpPr>
          <p:grpSpPr>
            <a:xfrm>
              <a:off x="3787560" y="2281742"/>
              <a:ext cx="311089" cy="219900"/>
              <a:chOff x="3787560" y="2281742"/>
              <a:chExt cx="311089" cy="219900"/>
            </a:xfrm>
          </p:grpSpPr>
          <p:sp>
            <p:nvSpPr>
              <p:cNvPr id="13527" name="Google Shape;13527;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528" name="Google Shape;13528;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3529" name="Google Shape;13529;p60"/>
            <p:cNvGrpSpPr/>
            <p:nvPr/>
          </p:nvGrpSpPr>
          <p:grpSpPr>
            <a:xfrm>
              <a:off x="3637290" y="2056248"/>
              <a:ext cx="219900" cy="330736"/>
              <a:chOff x="3637290" y="2056248"/>
              <a:chExt cx="219900" cy="330736"/>
            </a:xfrm>
          </p:grpSpPr>
          <p:sp>
            <p:nvSpPr>
              <p:cNvPr id="13530" name="Google Shape;13530;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3531" name="Google Shape;13531;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3532" name="Google Shape;13532;p60"/>
          <p:cNvGrpSpPr/>
          <p:nvPr/>
        </p:nvGrpSpPr>
        <p:grpSpPr>
          <a:xfrm>
            <a:off x="2555923" y="2726206"/>
            <a:ext cx="1268144" cy="592394"/>
            <a:chOff x="238125" y="1188750"/>
            <a:chExt cx="7140450" cy="3335550"/>
          </a:xfrm>
        </p:grpSpPr>
        <p:sp>
          <p:nvSpPr>
            <p:cNvPr id="13533" name="Google Shape;13533;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60"/>
          <p:cNvGrpSpPr/>
          <p:nvPr/>
        </p:nvGrpSpPr>
        <p:grpSpPr>
          <a:xfrm>
            <a:off x="6663824" y="2728360"/>
            <a:ext cx="1053944" cy="590147"/>
            <a:chOff x="238125" y="1335475"/>
            <a:chExt cx="5418735" cy="3034175"/>
          </a:xfrm>
        </p:grpSpPr>
        <p:sp>
          <p:nvSpPr>
            <p:cNvPr id="13539" name="Google Shape;13539;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60"/>
          <p:cNvGrpSpPr/>
          <p:nvPr/>
        </p:nvGrpSpPr>
        <p:grpSpPr>
          <a:xfrm>
            <a:off x="4094633" y="3533260"/>
            <a:ext cx="1268207" cy="638939"/>
            <a:chOff x="3967651" y="3645904"/>
            <a:chExt cx="1479304" cy="745292"/>
          </a:xfrm>
        </p:grpSpPr>
        <p:grpSp>
          <p:nvGrpSpPr>
            <p:cNvPr id="13543" name="Google Shape;13543;p60"/>
            <p:cNvGrpSpPr/>
            <p:nvPr/>
          </p:nvGrpSpPr>
          <p:grpSpPr>
            <a:xfrm>
              <a:off x="3967651" y="4009026"/>
              <a:ext cx="1479304" cy="382170"/>
              <a:chOff x="3967651" y="4009026"/>
              <a:chExt cx="1479304" cy="382170"/>
            </a:xfrm>
          </p:grpSpPr>
          <p:grpSp>
            <p:nvGrpSpPr>
              <p:cNvPr id="13544" name="Google Shape;13544;p60"/>
              <p:cNvGrpSpPr/>
              <p:nvPr/>
            </p:nvGrpSpPr>
            <p:grpSpPr>
              <a:xfrm>
                <a:off x="4892216" y="4195630"/>
                <a:ext cx="554739" cy="195566"/>
                <a:chOff x="3604375" y="4892160"/>
                <a:chExt cx="1651500" cy="582215"/>
              </a:xfrm>
            </p:grpSpPr>
            <p:sp>
              <p:nvSpPr>
                <p:cNvPr id="13545" name="Google Shape;13545;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0"/>
              <p:cNvGrpSpPr/>
              <p:nvPr/>
            </p:nvGrpSpPr>
            <p:grpSpPr>
              <a:xfrm>
                <a:off x="3967651" y="4146303"/>
                <a:ext cx="579402" cy="244893"/>
                <a:chOff x="851875" y="4745310"/>
                <a:chExt cx="1724925" cy="729065"/>
              </a:xfrm>
            </p:grpSpPr>
            <p:sp>
              <p:nvSpPr>
                <p:cNvPr id="13548" name="Google Shape;13548;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60"/>
              <p:cNvGrpSpPr/>
              <p:nvPr/>
            </p:nvGrpSpPr>
            <p:grpSpPr>
              <a:xfrm>
                <a:off x="4460753" y="4009026"/>
                <a:ext cx="493110" cy="382170"/>
                <a:chOff x="2319875" y="4336625"/>
                <a:chExt cx="1468025" cy="1137750"/>
              </a:xfrm>
            </p:grpSpPr>
            <p:sp>
              <p:nvSpPr>
                <p:cNvPr id="13551" name="Google Shape;13551;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53" name="Google Shape;13553;p60"/>
            <p:cNvGrpSpPr/>
            <p:nvPr/>
          </p:nvGrpSpPr>
          <p:grpSpPr>
            <a:xfrm>
              <a:off x="4479443" y="3645904"/>
              <a:ext cx="455965" cy="388789"/>
              <a:chOff x="2957425" y="238100"/>
              <a:chExt cx="1910200" cy="1628775"/>
            </a:xfrm>
          </p:grpSpPr>
          <p:sp>
            <p:nvSpPr>
              <p:cNvPr id="13554" name="Google Shape;13554;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64" name="Google Shape;13564;p60"/>
          <p:cNvGrpSpPr/>
          <p:nvPr/>
        </p:nvGrpSpPr>
        <p:grpSpPr>
          <a:xfrm>
            <a:off x="2480746" y="3534460"/>
            <a:ext cx="1243128" cy="637739"/>
            <a:chOff x="2496310" y="3693351"/>
            <a:chExt cx="1342906" cy="688926"/>
          </a:xfrm>
        </p:grpSpPr>
        <p:grpSp>
          <p:nvGrpSpPr>
            <p:cNvPr id="13565" name="Google Shape;13565;p60"/>
            <p:cNvGrpSpPr/>
            <p:nvPr/>
          </p:nvGrpSpPr>
          <p:grpSpPr>
            <a:xfrm>
              <a:off x="2496310" y="3693351"/>
              <a:ext cx="1342906" cy="688875"/>
              <a:chOff x="2496310" y="3693351"/>
              <a:chExt cx="1342906" cy="688875"/>
            </a:xfrm>
          </p:grpSpPr>
          <p:sp>
            <p:nvSpPr>
              <p:cNvPr id="13566" name="Google Shape;13566;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72" name="Google Shape;13572;p60"/>
              <p:cNvCxnSpPr>
                <a:stCxn id="1357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3573" name="Google Shape;13573;p60"/>
              <p:cNvCxnSpPr>
                <a:stCxn id="1356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3574" name="Google Shape;13574;p60"/>
              <p:cNvCxnSpPr>
                <a:stCxn id="1356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3575" name="Google Shape;13575;p60"/>
              <p:cNvCxnSpPr>
                <a:stCxn id="1357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3576" name="Google Shape;13576;p60"/>
              <p:cNvCxnSpPr>
                <a:stCxn id="1356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3577" name="Google Shape;13577;p60"/>
            <p:cNvGrpSpPr/>
            <p:nvPr/>
          </p:nvGrpSpPr>
          <p:grpSpPr>
            <a:xfrm>
              <a:off x="2675275" y="3930557"/>
              <a:ext cx="1003306" cy="451719"/>
              <a:chOff x="2675275" y="4174282"/>
              <a:chExt cx="1003306" cy="451719"/>
            </a:xfrm>
          </p:grpSpPr>
          <p:sp>
            <p:nvSpPr>
              <p:cNvPr id="13578" name="Google Shape;13578;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1" name="Google Shape;13581;p60"/>
          <p:cNvGrpSpPr/>
          <p:nvPr/>
        </p:nvGrpSpPr>
        <p:grpSpPr>
          <a:xfrm>
            <a:off x="1654417" y="971307"/>
            <a:ext cx="574511" cy="874709"/>
            <a:chOff x="1715404" y="1112080"/>
            <a:chExt cx="642270" cy="977984"/>
          </a:xfrm>
        </p:grpSpPr>
        <p:grpSp>
          <p:nvGrpSpPr>
            <p:cNvPr id="13582" name="Google Shape;13582;p60"/>
            <p:cNvGrpSpPr/>
            <p:nvPr/>
          </p:nvGrpSpPr>
          <p:grpSpPr>
            <a:xfrm>
              <a:off x="1715404" y="1112080"/>
              <a:ext cx="642270" cy="977984"/>
              <a:chOff x="1715404" y="1112080"/>
              <a:chExt cx="642270" cy="977984"/>
            </a:xfrm>
          </p:grpSpPr>
          <p:sp>
            <p:nvSpPr>
              <p:cNvPr id="13583" name="Google Shape;13583;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60"/>
            <p:cNvGrpSpPr/>
            <p:nvPr/>
          </p:nvGrpSpPr>
          <p:grpSpPr>
            <a:xfrm>
              <a:off x="1768927" y="1165603"/>
              <a:ext cx="535225" cy="851367"/>
              <a:chOff x="1768927" y="1165603"/>
              <a:chExt cx="535225" cy="851367"/>
            </a:xfrm>
          </p:grpSpPr>
          <p:sp>
            <p:nvSpPr>
              <p:cNvPr id="13586" name="Google Shape;13586;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0"/>
            <p:cNvGrpSpPr/>
            <p:nvPr/>
          </p:nvGrpSpPr>
          <p:grpSpPr>
            <a:xfrm>
              <a:off x="1822449" y="1219125"/>
              <a:ext cx="428180" cy="718859"/>
              <a:chOff x="1822449" y="1219125"/>
              <a:chExt cx="428180" cy="718859"/>
            </a:xfrm>
          </p:grpSpPr>
          <p:sp>
            <p:nvSpPr>
              <p:cNvPr id="13589" name="Google Shape;13589;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0"/>
            <p:cNvGrpSpPr/>
            <p:nvPr/>
          </p:nvGrpSpPr>
          <p:grpSpPr>
            <a:xfrm>
              <a:off x="1875972" y="1272648"/>
              <a:ext cx="321135" cy="586939"/>
              <a:chOff x="1875972" y="1272648"/>
              <a:chExt cx="321135" cy="586939"/>
            </a:xfrm>
          </p:grpSpPr>
          <p:sp>
            <p:nvSpPr>
              <p:cNvPr id="13592" name="Google Shape;13592;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4" name="Google Shape;13594;p60"/>
          <p:cNvGrpSpPr/>
          <p:nvPr/>
        </p:nvGrpSpPr>
        <p:grpSpPr>
          <a:xfrm>
            <a:off x="7761578" y="3528028"/>
            <a:ext cx="293855" cy="644170"/>
            <a:chOff x="241025" y="3151575"/>
            <a:chExt cx="293855" cy="644170"/>
          </a:xfrm>
        </p:grpSpPr>
        <p:sp>
          <p:nvSpPr>
            <p:cNvPr id="13595" name="Google Shape;13595;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60"/>
          <p:cNvGrpSpPr/>
          <p:nvPr/>
        </p:nvGrpSpPr>
        <p:grpSpPr>
          <a:xfrm>
            <a:off x="709562" y="2728028"/>
            <a:ext cx="1779649" cy="591620"/>
            <a:chOff x="246070" y="1983375"/>
            <a:chExt cx="1855347" cy="616849"/>
          </a:xfrm>
        </p:grpSpPr>
        <p:sp>
          <p:nvSpPr>
            <p:cNvPr id="13598" name="Google Shape;13598;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60"/>
          <p:cNvGrpSpPr/>
          <p:nvPr/>
        </p:nvGrpSpPr>
        <p:grpSpPr>
          <a:xfrm>
            <a:off x="2320428" y="971307"/>
            <a:ext cx="711055" cy="745993"/>
            <a:chOff x="2496269" y="1171698"/>
            <a:chExt cx="761953" cy="799392"/>
          </a:xfrm>
        </p:grpSpPr>
        <p:grpSp>
          <p:nvGrpSpPr>
            <p:cNvPr id="13608" name="Google Shape;13608;p60"/>
            <p:cNvGrpSpPr/>
            <p:nvPr/>
          </p:nvGrpSpPr>
          <p:grpSpPr>
            <a:xfrm>
              <a:off x="2496269" y="1171698"/>
              <a:ext cx="761953" cy="723022"/>
              <a:chOff x="2496269" y="1171698"/>
              <a:chExt cx="761953" cy="723022"/>
            </a:xfrm>
          </p:grpSpPr>
          <p:sp>
            <p:nvSpPr>
              <p:cNvPr id="13609" name="Google Shape;13609;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1" name="Google Shape;13611;p60"/>
              <p:cNvGrpSpPr/>
              <p:nvPr/>
            </p:nvGrpSpPr>
            <p:grpSpPr>
              <a:xfrm>
                <a:off x="2496269" y="1171698"/>
                <a:ext cx="761953" cy="723022"/>
                <a:chOff x="2496269" y="1120652"/>
                <a:chExt cx="761953" cy="723022"/>
              </a:xfrm>
            </p:grpSpPr>
            <p:grpSp>
              <p:nvGrpSpPr>
                <p:cNvPr id="13612" name="Google Shape;13612;p60"/>
                <p:cNvGrpSpPr/>
                <p:nvPr/>
              </p:nvGrpSpPr>
              <p:grpSpPr>
                <a:xfrm>
                  <a:off x="2496269" y="1120652"/>
                  <a:ext cx="761953" cy="723022"/>
                  <a:chOff x="2496269" y="1120652"/>
                  <a:chExt cx="761953" cy="723022"/>
                </a:xfrm>
              </p:grpSpPr>
              <p:grpSp>
                <p:nvGrpSpPr>
                  <p:cNvPr id="13613" name="Google Shape;13613;p60"/>
                  <p:cNvGrpSpPr/>
                  <p:nvPr/>
                </p:nvGrpSpPr>
                <p:grpSpPr>
                  <a:xfrm>
                    <a:off x="2496269" y="1304589"/>
                    <a:ext cx="407089" cy="305057"/>
                    <a:chOff x="2496269" y="1304589"/>
                    <a:chExt cx="407089" cy="305057"/>
                  </a:xfrm>
                </p:grpSpPr>
                <p:sp>
                  <p:nvSpPr>
                    <p:cNvPr id="13614" name="Google Shape;13614;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0"/>
                  <p:cNvGrpSpPr/>
                  <p:nvPr/>
                </p:nvGrpSpPr>
                <p:grpSpPr>
                  <a:xfrm>
                    <a:off x="2586468" y="1493376"/>
                    <a:ext cx="358850" cy="349656"/>
                    <a:chOff x="2586468" y="1493376"/>
                    <a:chExt cx="358850" cy="349656"/>
                  </a:xfrm>
                </p:grpSpPr>
                <p:sp>
                  <p:nvSpPr>
                    <p:cNvPr id="13617" name="Google Shape;13617;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0"/>
                  <p:cNvGrpSpPr/>
                  <p:nvPr/>
                </p:nvGrpSpPr>
                <p:grpSpPr>
                  <a:xfrm>
                    <a:off x="2807939" y="1494024"/>
                    <a:ext cx="358857" cy="349650"/>
                    <a:chOff x="2807939" y="1494024"/>
                    <a:chExt cx="358857" cy="349650"/>
                  </a:xfrm>
                </p:grpSpPr>
                <p:sp>
                  <p:nvSpPr>
                    <p:cNvPr id="13620" name="Google Shape;13620;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60"/>
                  <p:cNvGrpSpPr/>
                  <p:nvPr/>
                </p:nvGrpSpPr>
                <p:grpSpPr>
                  <a:xfrm>
                    <a:off x="2851133" y="1305635"/>
                    <a:ext cx="407089" cy="305057"/>
                    <a:chOff x="2851133" y="1305635"/>
                    <a:chExt cx="407089" cy="305057"/>
                  </a:xfrm>
                </p:grpSpPr>
                <p:sp>
                  <p:nvSpPr>
                    <p:cNvPr id="13623" name="Google Shape;13623;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60"/>
                  <p:cNvGrpSpPr/>
                  <p:nvPr/>
                </p:nvGrpSpPr>
                <p:grpSpPr>
                  <a:xfrm>
                    <a:off x="2727495" y="1120652"/>
                    <a:ext cx="300271" cy="396358"/>
                    <a:chOff x="2727495" y="1120652"/>
                    <a:chExt cx="300271" cy="396358"/>
                  </a:xfrm>
                </p:grpSpPr>
                <p:sp>
                  <p:nvSpPr>
                    <p:cNvPr id="13626" name="Google Shape;13626;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28" name="Google Shape;13628;p60"/>
                <p:cNvGrpSpPr/>
                <p:nvPr/>
              </p:nvGrpSpPr>
              <p:grpSpPr>
                <a:xfrm>
                  <a:off x="2722305" y="1350460"/>
                  <a:ext cx="308357" cy="308344"/>
                  <a:chOff x="2722305" y="1350460"/>
                  <a:chExt cx="308357" cy="308344"/>
                </a:xfrm>
              </p:grpSpPr>
              <p:sp>
                <p:nvSpPr>
                  <p:cNvPr id="13629" name="Google Shape;13629;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0" name="Google Shape;13630;p60"/>
                  <p:cNvGrpSpPr/>
                  <p:nvPr/>
                </p:nvGrpSpPr>
                <p:grpSpPr>
                  <a:xfrm>
                    <a:off x="2725064" y="1364529"/>
                    <a:ext cx="297954" cy="280182"/>
                    <a:chOff x="2725064" y="1364529"/>
                    <a:chExt cx="297954" cy="280182"/>
                  </a:xfrm>
                </p:grpSpPr>
                <p:sp>
                  <p:nvSpPr>
                    <p:cNvPr id="13631" name="Google Shape;13631;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636" name="Google Shape;13636;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60"/>
          <p:cNvGrpSpPr/>
          <p:nvPr/>
        </p:nvGrpSpPr>
        <p:grpSpPr>
          <a:xfrm>
            <a:off x="3909129" y="2727412"/>
            <a:ext cx="1569144" cy="591015"/>
            <a:chOff x="3820100" y="3023049"/>
            <a:chExt cx="1303926" cy="491162"/>
          </a:xfrm>
        </p:grpSpPr>
        <p:grpSp>
          <p:nvGrpSpPr>
            <p:cNvPr id="13642" name="Google Shape;13642;p60"/>
            <p:cNvGrpSpPr/>
            <p:nvPr/>
          </p:nvGrpSpPr>
          <p:grpSpPr>
            <a:xfrm>
              <a:off x="3820100" y="3023072"/>
              <a:ext cx="1303926" cy="491139"/>
              <a:chOff x="3820100" y="3023072"/>
              <a:chExt cx="1303926" cy="491139"/>
            </a:xfrm>
          </p:grpSpPr>
          <p:sp>
            <p:nvSpPr>
              <p:cNvPr id="13643" name="Google Shape;13643;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60"/>
            <p:cNvGrpSpPr/>
            <p:nvPr/>
          </p:nvGrpSpPr>
          <p:grpSpPr>
            <a:xfrm>
              <a:off x="4132439" y="3023645"/>
              <a:ext cx="393633" cy="177096"/>
              <a:chOff x="4132439" y="3023645"/>
              <a:chExt cx="393633" cy="177096"/>
            </a:xfrm>
          </p:grpSpPr>
          <p:sp>
            <p:nvSpPr>
              <p:cNvPr id="13646" name="Google Shape;13646;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60"/>
            <p:cNvGrpSpPr/>
            <p:nvPr/>
          </p:nvGrpSpPr>
          <p:grpSpPr>
            <a:xfrm>
              <a:off x="3921811" y="3023049"/>
              <a:ext cx="1002397" cy="388943"/>
              <a:chOff x="3921811" y="3023049"/>
              <a:chExt cx="1002397" cy="388943"/>
            </a:xfrm>
          </p:grpSpPr>
          <p:sp>
            <p:nvSpPr>
              <p:cNvPr id="13649" name="Google Shape;13649;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0"/>
            <p:cNvGrpSpPr/>
            <p:nvPr/>
          </p:nvGrpSpPr>
          <p:grpSpPr>
            <a:xfrm>
              <a:off x="4023645" y="3023049"/>
              <a:ext cx="683032" cy="286722"/>
              <a:chOff x="4023645" y="3023049"/>
              <a:chExt cx="683032" cy="286722"/>
            </a:xfrm>
          </p:grpSpPr>
          <p:sp>
            <p:nvSpPr>
              <p:cNvPr id="13652" name="Google Shape;13652;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54" name="Google Shape;13654;p60"/>
          <p:cNvGrpSpPr/>
          <p:nvPr/>
        </p:nvGrpSpPr>
        <p:grpSpPr>
          <a:xfrm>
            <a:off x="1541251" y="1854258"/>
            <a:ext cx="713522" cy="688025"/>
            <a:chOff x="1706078" y="2092648"/>
            <a:chExt cx="660913" cy="637296"/>
          </a:xfrm>
        </p:grpSpPr>
        <p:sp>
          <p:nvSpPr>
            <p:cNvPr id="13655" name="Google Shape;13655;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6" name="Google Shape;13656;p60"/>
            <p:cNvGrpSpPr/>
            <p:nvPr/>
          </p:nvGrpSpPr>
          <p:grpSpPr>
            <a:xfrm>
              <a:off x="1706078" y="2092648"/>
              <a:ext cx="660913" cy="575241"/>
              <a:chOff x="1706078" y="2092648"/>
              <a:chExt cx="660913" cy="575241"/>
            </a:xfrm>
          </p:grpSpPr>
          <p:sp>
            <p:nvSpPr>
              <p:cNvPr id="13657" name="Google Shape;13657;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60" name="Google Shape;13660;p60"/>
          <p:cNvGrpSpPr/>
          <p:nvPr/>
        </p:nvGrpSpPr>
        <p:grpSpPr>
          <a:xfrm>
            <a:off x="6303109" y="971806"/>
            <a:ext cx="1317459" cy="684168"/>
            <a:chOff x="238125" y="999450"/>
            <a:chExt cx="7140700" cy="3708225"/>
          </a:xfrm>
        </p:grpSpPr>
        <p:sp>
          <p:nvSpPr>
            <p:cNvPr id="13661" name="Google Shape;13661;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13673"/>
        <p:cNvGrpSpPr/>
        <p:nvPr/>
      </p:nvGrpSpPr>
      <p:grpSpPr>
        <a:xfrm>
          <a:off x="0" y="0"/>
          <a:ext cx="0" cy="0"/>
          <a:chOff x="0" y="0"/>
          <a:chExt cx="0" cy="0"/>
        </a:xfrm>
      </p:grpSpPr>
      <p:grpSp>
        <p:nvGrpSpPr>
          <p:cNvPr id="13674" name="Google Shape;13674;p61"/>
          <p:cNvGrpSpPr/>
          <p:nvPr/>
        </p:nvGrpSpPr>
        <p:grpSpPr>
          <a:xfrm>
            <a:off x="717027" y="967622"/>
            <a:ext cx="1636117" cy="1526144"/>
            <a:chOff x="729238" y="1179665"/>
            <a:chExt cx="1636117" cy="1526144"/>
          </a:xfrm>
        </p:grpSpPr>
        <p:grpSp>
          <p:nvGrpSpPr>
            <p:cNvPr id="13675" name="Google Shape;13675;p61"/>
            <p:cNvGrpSpPr/>
            <p:nvPr/>
          </p:nvGrpSpPr>
          <p:grpSpPr>
            <a:xfrm>
              <a:off x="729238" y="1179665"/>
              <a:ext cx="80700" cy="1526144"/>
              <a:chOff x="729238" y="1179665"/>
              <a:chExt cx="80700" cy="1526144"/>
            </a:xfrm>
          </p:grpSpPr>
          <p:sp>
            <p:nvSpPr>
              <p:cNvPr id="13676" name="Google Shape;13676;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61"/>
            <p:cNvGrpSpPr/>
            <p:nvPr/>
          </p:nvGrpSpPr>
          <p:grpSpPr>
            <a:xfrm>
              <a:off x="903098" y="1179665"/>
              <a:ext cx="80700" cy="1526144"/>
              <a:chOff x="903098" y="1179665"/>
              <a:chExt cx="80700" cy="1526144"/>
            </a:xfrm>
          </p:grpSpPr>
          <p:sp>
            <p:nvSpPr>
              <p:cNvPr id="13687" name="Google Shape;13687;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1"/>
            <p:cNvGrpSpPr/>
            <p:nvPr/>
          </p:nvGrpSpPr>
          <p:grpSpPr>
            <a:xfrm>
              <a:off x="1076958" y="1179665"/>
              <a:ext cx="80700" cy="1526144"/>
              <a:chOff x="1076958" y="1179665"/>
              <a:chExt cx="80700" cy="1526144"/>
            </a:xfrm>
          </p:grpSpPr>
          <p:sp>
            <p:nvSpPr>
              <p:cNvPr id="13698" name="Google Shape;13698;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1"/>
            <p:cNvGrpSpPr/>
            <p:nvPr/>
          </p:nvGrpSpPr>
          <p:grpSpPr>
            <a:xfrm>
              <a:off x="1247707" y="1179665"/>
              <a:ext cx="80700" cy="1526144"/>
              <a:chOff x="1247707" y="1179665"/>
              <a:chExt cx="80700" cy="1526144"/>
            </a:xfrm>
          </p:grpSpPr>
          <p:sp>
            <p:nvSpPr>
              <p:cNvPr id="13709" name="Google Shape;13709;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9" name="Google Shape;13719;p61"/>
            <p:cNvGrpSpPr/>
            <p:nvPr/>
          </p:nvGrpSpPr>
          <p:grpSpPr>
            <a:xfrm>
              <a:off x="1421567" y="1179665"/>
              <a:ext cx="80700" cy="1526144"/>
              <a:chOff x="1421567" y="1179665"/>
              <a:chExt cx="80700" cy="1526144"/>
            </a:xfrm>
          </p:grpSpPr>
          <p:sp>
            <p:nvSpPr>
              <p:cNvPr id="13720" name="Google Shape;13720;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1"/>
            <p:cNvGrpSpPr/>
            <p:nvPr/>
          </p:nvGrpSpPr>
          <p:grpSpPr>
            <a:xfrm>
              <a:off x="1592327" y="1179665"/>
              <a:ext cx="80700" cy="1526144"/>
              <a:chOff x="1592327" y="1179665"/>
              <a:chExt cx="80700" cy="1526144"/>
            </a:xfrm>
          </p:grpSpPr>
          <p:sp>
            <p:nvSpPr>
              <p:cNvPr id="13731" name="Google Shape;13731;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1"/>
            <p:cNvGrpSpPr/>
            <p:nvPr/>
          </p:nvGrpSpPr>
          <p:grpSpPr>
            <a:xfrm>
              <a:off x="1766187" y="1179665"/>
              <a:ext cx="80700" cy="1526144"/>
              <a:chOff x="1766187" y="1179665"/>
              <a:chExt cx="80700" cy="1526144"/>
            </a:xfrm>
          </p:grpSpPr>
          <p:sp>
            <p:nvSpPr>
              <p:cNvPr id="13742" name="Google Shape;13742;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61"/>
            <p:cNvGrpSpPr/>
            <p:nvPr/>
          </p:nvGrpSpPr>
          <p:grpSpPr>
            <a:xfrm>
              <a:off x="1936935" y="1179665"/>
              <a:ext cx="80700" cy="1526144"/>
              <a:chOff x="1936935" y="1179665"/>
              <a:chExt cx="80700" cy="1526144"/>
            </a:xfrm>
          </p:grpSpPr>
          <p:sp>
            <p:nvSpPr>
              <p:cNvPr id="13753" name="Google Shape;13753;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61"/>
            <p:cNvGrpSpPr/>
            <p:nvPr/>
          </p:nvGrpSpPr>
          <p:grpSpPr>
            <a:xfrm>
              <a:off x="2110795" y="1179665"/>
              <a:ext cx="80700" cy="1526144"/>
              <a:chOff x="2110795" y="1179665"/>
              <a:chExt cx="80700" cy="1526144"/>
            </a:xfrm>
          </p:grpSpPr>
          <p:sp>
            <p:nvSpPr>
              <p:cNvPr id="13764" name="Google Shape;13764;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61"/>
            <p:cNvGrpSpPr/>
            <p:nvPr/>
          </p:nvGrpSpPr>
          <p:grpSpPr>
            <a:xfrm>
              <a:off x="2284655" y="1179665"/>
              <a:ext cx="80700" cy="1526144"/>
              <a:chOff x="2284655" y="1179665"/>
              <a:chExt cx="80700" cy="1526144"/>
            </a:xfrm>
          </p:grpSpPr>
          <p:sp>
            <p:nvSpPr>
              <p:cNvPr id="13775" name="Google Shape;13775;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85" name="Google Shape;13785;p61"/>
          <p:cNvGrpSpPr/>
          <p:nvPr/>
        </p:nvGrpSpPr>
        <p:grpSpPr>
          <a:xfrm>
            <a:off x="2611693" y="986760"/>
            <a:ext cx="1364248" cy="1102133"/>
            <a:chOff x="2623904" y="1198803"/>
            <a:chExt cx="1364248" cy="1102133"/>
          </a:xfrm>
        </p:grpSpPr>
        <p:grpSp>
          <p:nvGrpSpPr>
            <p:cNvPr id="13786" name="Google Shape;13786;p61"/>
            <p:cNvGrpSpPr/>
            <p:nvPr/>
          </p:nvGrpSpPr>
          <p:grpSpPr>
            <a:xfrm>
              <a:off x="2623907" y="1198803"/>
              <a:ext cx="1364245" cy="273000"/>
              <a:chOff x="2623907" y="1198803"/>
              <a:chExt cx="1364245" cy="273000"/>
            </a:xfrm>
          </p:grpSpPr>
          <p:sp>
            <p:nvSpPr>
              <p:cNvPr id="13787" name="Google Shape;13787;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61"/>
            <p:cNvGrpSpPr/>
            <p:nvPr/>
          </p:nvGrpSpPr>
          <p:grpSpPr>
            <a:xfrm>
              <a:off x="2623904" y="1476964"/>
              <a:ext cx="1364245" cy="273000"/>
              <a:chOff x="2623904" y="1476964"/>
              <a:chExt cx="1364245" cy="273000"/>
            </a:xfrm>
          </p:grpSpPr>
          <p:sp>
            <p:nvSpPr>
              <p:cNvPr id="13793" name="Google Shape;13793;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61"/>
            <p:cNvGrpSpPr/>
            <p:nvPr/>
          </p:nvGrpSpPr>
          <p:grpSpPr>
            <a:xfrm>
              <a:off x="2623907" y="1749775"/>
              <a:ext cx="1364245" cy="273000"/>
              <a:chOff x="2623907" y="1749775"/>
              <a:chExt cx="1364245" cy="273000"/>
            </a:xfrm>
          </p:grpSpPr>
          <p:sp>
            <p:nvSpPr>
              <p:cNvPr id="13799" name="Google Shape;13799;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61"/>
            <p:cNvGrpSpPr/>
            <p:nvPr/>
          </p:nvGrpSpPr>
          <p:grpSpPr>
            <a:xfrm>
              <a:off x="2623904" y="2027936"/>
              <a:ext cx="1364245" cy="273000"/>
              <a:chOff x="2623904" y="2027936"/>
              <a:chExt cx="1364245" cy="273000"/>
            </a:xfrm>
          </p:grpSpPr>
          <p:sp>
            <p:nvSpPr>
              <p:cNvPr id="13805" name="Google Shape;13805;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10" name="Google Shape;13810;p61"/>
          <p:cNvGrpSpPr/>
          <p:nvPr/>
        </p:nvGrpSpPr>
        <p:grpSpPr>
          <a:xfrm>
            <a:off x="2601154" y="2445833"/>
            <a:ext cx="1387541" cy="159124"/>
            <a:chOff x="3200660" y="2180272"/>
            <a:chExt cx="2563824" cy="378237"/>
          </a:xfrm>
        </p:grpSpPr>
        <p:sp>
          <p:nvSpPr>
            <p:cNvPr id="13811" name="Google Shape;13811;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9" name="Google Shape;13829;p61"/>
          <p:cNvGrpSpPr/>
          <p:nvPr/>
        </p:nvGrpSpPr>
        <p:grpSpPr>
          <a:xfrm>
            <a:off x="2597679" y="2723597"/>
            <a:ext cx="1390502" cy="159625"/>
            <a:chOff x="3530150" y="2790075"/>
            <a:chExt cx="1962600" cy="225300"/>
          </a:xfrm>
        </p:grpSpPr>
        <p:sp>
          <p:nvSpPr>
            <p:cNvPr id="13830" name="Google Shape;13830;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61"/>
          <p:cNvGrpSpPr/>
          <p:nvPr/>
        </p:nvGrpSpPr>
        <p:grpSpPr>
          <a:xfrm>
            <a:off x="2597736" y="3001862"/>
            <a:ext cx="1411629" cy="154175"/>
            <a:chOff x="3558802" y="4011244"/>
            <a:chExt cx="1866000" cy="111600"/>
          </a:xfrm>
        </p:grpSpPr>
        <p:sp>
          <p:nvSpPr>
            <p:cNvPr id="13833" name="Google Shape;13833;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61"/>
          <p:cNvGrpSpPr/>
          <p:nvPr/>
        </p:nvGrpSpPr>
        <p:grpSpPr>
          <a:xfrm>
            <a:off x="2598024" y="2207432"/>
            <a:ext cx="1383503" cy="119761"/>
            <a:chOff x="3465975" y="2270258"/>
            <a:chExt cx="1986364" cy="171947"/>
          </a:xfrm>
        </p:grpSpPr>
        <p:sp>
          <p:nvSpPr>
            <p:cNvPr id="13836" name="Google Shape;13836;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61"/>
          <p:cNvGrpSpPr/>
          <p:nvPr/>
        </p:nvGrpSpPr>
        <p:grpSpPr>
          <a:xfrm>
            <a:off x="2609031" y="3571205"/>
            <a:ext cx="1369531" cy="195460"/>
            <a:chOff x="723300" y="4253549"/>
            <a:chExt cx="2276482" cy="324900"/>
          </a:xfrm>
        </p:grpSpPr>
        <p:sp>
          <p:nvSpPr>
            <p:cNvPr id="13845" name="Google Shape;13845;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61"/>
          <p:cNvGrpSpPr/>
          <p:nvPr/>
        </p:nvGrpSpPr>
        <p:grpSpPr>
          <a:xfrm>
            <a:off x="2598592" y="3272446"/>
            <a:ext cx="1389066" cy="180119"/>
            <a:chOff x="705948" y="3788465"/>
            <a:chExt cx="2308953" cy="299400"/>
          </a:xfrm>
        </p:grpSpPr>
        <p:sp>
          <p:nvSpPr>
            <p:cNvPr id="13851" name="Google Shape;13851;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61"/>
          <p:cNvGrpSpPr/>
          <p:nvPr/>
        </p:nvGrpSpPr>
        <p:grpSpPr>
          <a:xfrm>
            <a:off x="4195583" y="1876400"/>
            <a:ext cx="1433821" cy="191501"/>
            <a:chOff x="4273350" y="2088443"/>
            <a:chExt cx="1433821" cy="191501"/>
          </a:xfrm>
        </p:grpSpPr>
        <p:grpSp>
          <p:nvGrpSpPr>
            <p:cNvPr id="13857" name="Google Shape;13857;p61"/>
            <p:cNvGrpSpPr/>
            <p:nvPr/>
          </p:nvGrpSpPr>
          <p:grpSpPr>
            <a:xfrm>
              <a:off x="4273350" y="2088443"/>
              <a:ext cx="1433821" cy="0"/>
              <a:chOff x="5224975" y="2962250"/>
              <a:chExt cx="1544400" cy="0"/>
            </a:xfrm>
          </p:grpSpPr>
          <p:cxnSp>
            <p:nvCxnSpPr>
              <p:cNvPr id="13858" name="Google Shape;13858;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3859" name="Google Shape;13859;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3860" name="Google Shape;13860;p61"/>
            <p:cNvGrpSpPr/>
            <p:nvPr/>
          </p:nvGrpSpPr>
          <p:grpSpPr>
            <a:xfrm>
              <a:off x="4273350" y="2279944"/>
              <a:ext cx="1433821" cy="0"/>
              <a:chOff x="5224975" y="2962250"/>
              <a:chExt cx="1544400" cy="0"/>
            </a:xfrm>
          </p:grpSpPr>
          <p:cxnSp>
            <p:nvCxnSpPr>
              <p:cNvPr id="13861" name="Google Shape;13861;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3862" name="Google Shape;13862;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3863" name="Google Shape;13863;p61"/>
          <p:cNvGrpSpPr/>
          <p:nvPr/>
        </p:nvGrpSpPr>
        <p:grpSpPr>
          <a:xfrm>
            <a:off x="2646529" y="3885304"/>
            <a:ext cx="1304609" cy="294074"/>
            <a:chOff x="2658741" y="4097347"/>
            <a:chExt cx="1304609" cy="294074"/>
          </a:xfrm>
        </p:grpSpPr>
        <p:grpSp>
          <p:nvGrpSpPr>
            <p:cNvPr id="13864" name="Google Shape;13864;p61"/>
            <p:cNvGrpSpPr/>
            <p:nvPr/>
          </p:nvGrpSpPr>
          <p:grpSpPr>
            <a:xfrm>
              <a:off x="2658741" y="4097347"/>
              <a:ext cx="118572" cy="294074"/>
              <a:chOff x="3343310" y="4475555"/>
              <a:chExt cx="127717" cy="316753"/>
            </a:xfrm>
          </p:grpSpPr>
          <p:sp>
            <p:nvSpPr>
              <p:cNvPr id="13865" name="Google Shape;13865;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61"/>
            <p:cNvGrpSpPr/>
            <p:nvPr/>
          </p:nvGrpSpPr>
          <p:grpSpPr>
            <a:xfrm>
              <a:off x="3815519" y="4098388"/>
              <a:ext cx="147831" cy="291991"/>
              <a:chOff x="3527539" y="4476677"/>
              <a:chExt cx="159232" cy="314510"/>
            </a:xfrm>
          </p:grpSpPr>
          <p:sp>
            <p:nvSpPr>
              <p:cNvPr id="13868" name="Google Shape;13868;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61"/>
            <p:cNvGrpSpPr/>
            <p:nvPr/>
          </p:nvGrpSpPr>
          <p:grpSpPr>
            <a:xfrm>
              <a:off x="3511696" y="4098388"/>
              <a:ext cx="147831" cy="291991"/>
              <a:chOff x="3527539" y="4476677"/>
              <a:chExt cx="159232" cy="314510"/>
            </a:xfrm>
          </p:grpSpPr>
          <p:sp>
            <p:nvSpPr>
              <p:cNvPr id="13871" name="Google Shape;1387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1"/>
            <p:cNvGrpSpPr/>
            <p:nvPr/>
          </p:nvGrpSpPr>
          <p:grpSpPr>
            <a:xfrm>
              <a:off x="3207874" y="4098388"/>
              <a:ext cx="147831" cy="291991"/>
              <a:chOff x="3527539" y="4476677"/>
              <a:chExt cx="159232" cy="314510"/>
            </a:xfrm>
          </p:grpSpPr>
          <p:sp>
            <p:nvSpPr>
              <p:cNvPr id="13874" name="Google Shape;13874;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61"/>
            <p:cNvGrpSpPr/>
            <p:nvPr/>
          </p:nvGrpSpPr>
          <p:grpSpPr>
            <a:xfrm>
              <a:off x="2933305" y="4097347"/>
              <a:ext cx="118572" cy="294074"/>
              <a:chOff x="3343310" y="4475555"/>
              <a:chExt cx="127717" cy="316753"/>
            </a:xfrm>
          </p:grpSpPr>
          <p:sp>
            <p:nvSpPr>
              <p:cNvPr id="13877" name="Google Shape;13877;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79" name="Google Shape;13879;p61"/>
          <p:cNvGrpSpPr/>
          <p:nvPr/>
        </p:nvGrpSpPr>
        <p:grpSpPr>
          <a:xfrm>
            <a:off x="4197138" y="963998"/>
            <a:ext cx="1430711" cy="751237"/>
            <a:chOff x="5159450" y="1919950"/>
            <a:chExt cx="1541050" cy="862500"/>
          </a:xfrm>
        </p:grpSpPr>
        <p:sp>
          <p:nvSpPr>
            <p:cNvPr id="13880" name="Google Shape;13880;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881" name="Google Shape;13881;p61"/>
            <p:cNvGrpSpPr/>
            <p:nvPr/>
          </p:nvGrpSpPr>
          <p:grpSpPr>
            <a:xfrm>
              <a:off x="5159450" y="1919950"/>
              <a:ext cx="1541050" cy="862500"/>
              <a:chOff x="5159450" y="1919950"/>
              <a:chExt cx="1541050" cy="862500"/>
            </a:xfrm>
          </p:grpSpPr>
          <p:cxnSp>
            <p:nvCxnSpPr>
              <p:cNvPr id="13882" name="Google Shape;13882;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883" name="Google Shape;13883;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884" name="Google Shape;13884;p61"/>
          <p:cNvGrpSpPr/>
          <p:nvPr/>
        </p:nvGrpSpPr>
        <p:grpSpPr>
          <a:xfrm>
            <a:off x="4245275" y="2227768"/>
            <a:ext cx="1334436" cy="967914"/>
            <a:chOff x="4294923" y="2439811"/>
            <a:chExt cx="1334436" cy="967914"/>
          </a:xfrm>
        </p:grpSpPr>
        <p:grpSp>
          <p:nvGrpSpPr>
            <p:cNvPr id="13885" name="Google Shape;13885;p61"/>
            <p:cNvGrpSpPr/>
            <p:nvPr/>
          </p:nvGrpSpPr>
          <p:grpSpPr>
            <a:xfrm>
              <a:off x="4960455" y="2469658"/>
              <a:ext cx="668904" cy="885524"/>
              <a:chOff x="4960455" y="2469658"/>
              <a:chExt cx="668904" cy="885524"/>
            </a:xfrm>
          </p:grpSpPr>
          <p:sp>
            <p:nvSpPr>
              <p:cNvPr id="13886" name="Google Shape;13886;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61"/>
            <p:cNvGrpSpPr/>
            <p:nvPr/>
          </p:nvGrpSpPr>
          <p:grpSpPr>
            <a:xfrm>
              <a:off x="4294923" y="2469658"/>
              <a:ext cx="668951" cy="885524"/>
              <a:chOff x="4294923" y="2469658"/>
              <a:chExt cx="668951" cy="885524"/>
            </a:xfrm>
          </p:grpSpPr>
          <p:sp>
            <p:nvSpPr>
              <p:cNvPr id="13893" name="Google Shape;13893;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9" name="Google Shape;13899;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61"/>
          <p:cNvGrpSpPr/>
          <p:nvPr/>
        </p:nvGrpSpPr>
        <p:grpSpPr>
          <a:xfrm>
            <a:off x="4231478" y="3282213"/>
            <a:ext cx="1430949" cy="897289"/>
            <a:chOff x="4351371" y="3547942"/>
            <a:chExt cx="1345130" cy="843475"/>
          </a:xfrm>
        </p:grpSpPr>
        <p:grpSp>
          <p:nvGrpSpPr>
            <p:cNvPr id="13901" name="Google Shape;13901;p61"/>
            <p:cNvGrpSpPr/>
            <p:nvPr/>
          </p:nvGrpSpPr>
          <p:grpSpPr>
            <a:xfrm>
              <a:off x="4351371" y="4209917"/>
              <a:ext cx="1345130" cy="181500"/>
              <a:chOff x="4351371" y="4209917"/>
              <a:chExt cx="1345130" cy="181500"/>
            </a:xfrm>
          </p:grpSpPr>
          <p:sp>
            <p:nvSpPr>
              <p:cNvPr id="13902" name="Google Shape;13902;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03" name="Google Shape;13903;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3904" name="Google Shape;13904;p61"/>
            <p:cNvGrpSpPr/>
            <p:nvPr/>
          </p:nvGrpSpPr>
          <p:grpSpPr>
            <a:xfrm>
              <a:off x="4403010" y="3985221"/>
              <a:ext cx="1109518" cy="181500"/>
              <a:chOff x="4403010" y="3985221"/>
              <a:chExt cx="1109518" cy="181500"/>
            </a:xfrm>
          </p:grpSpPr>
          <p:sp>
            <p:nvSpPr>
              <p:cNvPr id="13905" name="Google Shape;13905;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06" name="Google Shape;13906;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3907" name="Google Shape;13907;p61"/>
            <p:cNvGrpSpPr/>
            <p:nvPr/>
          </p:nvGrpSpPr>
          <p:grpSpPr>
            <a:xfrm>
              <a:off x="4618704" y="3766582"/>
              <a:ext cx="807858" cy="181500"/>
              <a:chOff x="4618704" y="3766582"/>
              <a:chExt cx="807858" cy="181500"/>
            </a:xfrm>
          </p:grpSpPr>
          <p:sp>
            <p:nvSpPr>
              <p:cNvPr id="13908" name="Google Shape;13908;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09" name="Google Shape;13909;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3910" name="Google Shape;13910;p61"/>
            <p:cNvGrpSpPr/>
            <p:nvPr/>
          </p:nvGrpSpPr>
          <p:grpSpPr>
            <a:xfrm>
              <a:off x="4735238" y="3547942"/>
              <a:ext cx="462839" cy="181500"/>
              <a:chOff x="4735238" y="3547942"/>
              <a:chExt cx="462839" cy="181500"/>
            </a:xfrm>
          </p:grpSpPr>
          <p:sp>
            <p:nvSpPr>
              <p:cNvPr id="13911" name="Google Shape;13911;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12" name="Google Shape;13912;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3913" name="Google Shape;13913;p61"/>
          <p:cNvGrpSpPr/>
          <p:nvPr/>
        </p:nvGrpSpPr>
        <p:grpSpPr>
          <a:xfrm>
            <a:off x="7407836" y="2217537"/>
            <a:ext cx="1020955" cy="928853"/>
            <a:chOff x="926675" y="238125"/>
            <a:chExt cx="5755100" cy="5232975"/>
          </a:xfrm>
        </p:grpSpPr>
        <p:sp>
          <p:nvSpPr>
            <p:cNvPr id="13914" name="Google Shape;13914;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61"/>
          <p:cNvGrpSpPr/>
          <p:nvPr/>
        </p:nvGrpSpPr>
        <p:grpSpPr>
          <a:xfrm>
            <a:off x="715210" y="2616272"/>
            <a:ext cx="1695374" cy="1560837"/>
            <a:chOff x="727421" y="2828315"/>
            <a:chExt cx="1695374" cy="1560837"/>
          </a:xfrm>
        </p:grpSpPr>
        <p:grpSp>
          <p:nvGrpSpPr>
            <p:cNvPr id="13919" name="Google Shape;13919;p61"/>
            <p:cNvGrpSpPr/>
            <p:nvPr/>
          </p:nvGrpSpPr>
          <p:grpSpPr>
            <a:xfrm>
              <a:off x="727421" y="2828315"/>
              <a:ext cx="1695374" cy="1560837"/>
              <a:chOff x="734799" y="2782450"/>
              <a:chExt cx="1571100" cy="1577400"/>
            </a:xfrm>
          </p:grpSpPr>
          <p:cxnSp>
            <p:nvCxnSpPr>
              <p:cNvPr id="13920" name="Google Shape;13920;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921" name="Google Shape;13921;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922" name="Google Shape;13922;p61"/>
            <p:cNvGrpSpPr/>
            <p:nvPr/>
          </p:nvGrpSpPr>
          <p:grpSpPr>
            <a:xfrm>
              <a:off x="819108" y="2882501"/>
              <a:ext cx="1556791" cy="1426186"/>
              <a:chOff x="819108" y="2882501"/>
              <a:chExt cx="1556791" cy="1426186"/>
            </a:xfrm>
          </p:grpSpPr>
          <p:grpSp>
            <p:nvGrpSpPr>
              <p:cNvPr id="13923" name="Google Shape;13923;p61"/>
              <p:cNvGrpSpPr/>
              <p:nvPr/>
            </p:nvGrpSpPr>
            <p:grpSpPr>
              <a:xfrm>
                <a:off x="819108" y="2882501"/>
                <a:ext cx="103104" cy="1426186"/>
                <a:chOff x="4674013" y="3100904"/>
                <a:chExt cx="122758" cy="1698043"/>
              </a:xfrm>
            </p:grpSpPr>
            <p:sp>
              <p:nvSpPr>
                <p:cNvPr id="13924" name="Google Shape;13924;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61"/>
              <p:cNvGrpSpPr/>
              <p:nvPr/>
            </p:nvGrpSpPr>
            <p:grpSpPr>
              <a:xfrm>
                <a:off x="1062475" y="2882501"/>
                <a:ext cx="103104" cy="1426186"/>
                <a:chOff x="4940438" y="3100904"/>
                <a:chExt cx="122758" cy="1698043"/>
              </a:xfrm>
            </p:grpSpPr>
            <p:sp>
              <p:nvSpPr>
                <p:cNvPr id="13932" name="Google Shape;13932;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61"/>
              <p:cNvGrpSpPr/>
              <p:nvPr/>
            </p:nvGrpSpPr>
            <p:grpSpPr>
              <a:xfrm>
                <a:off x="1299324" y="2882501"/>
                <a:ext cx="103104" cy="1426186"/>
                <a:chOff x="5206863" y="3100904"/>
                <a:chExt cx="122758" cy="1698043"/>
              </a:xfrm>
            </p:grpSpPr>
            <p:sp>
              <p:nvSpPr>
                <p:cNvPr id="13940" name="Google Shape;13940;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61"/>
              <p:cNvGrpSpPr/>
              <p:nvPr/>
            </p:nvGrpSpPr>
            <p:grpSpPr>
              <a:xfrm>
                <a:off x="1786057" y="2882501"/>
                <a:ext cx="103104" cy="1426186"/>
                <a:chOff x="6006138" y="3143629"/>
                <a:chExt cx="122758" cy="1698043"/>
              </a:xfrm>
            </p:grpSpPr>
            <p:sp>
              <p:nvSpPr>
                <p:cNvPr id="13948" name="Google Shape;13948;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61"/>
              <p:cNvGrpSpPr/>
              <p:nvPr/>
            </p:nvGrpSpPr>
            <p:grpSpPr>
              <a:xfrm>
                <a:off x="2029422" y="2882501"/>
                <a:ext cx="103104" cy="1426186"/>
                <a:chOff x="6805413" y="3100904"/>
                <a:chExt cx="122758" cy="1698043"/>
              </a:xfrm>
            </p:grpSpPr>
            <p:sp>
              <p:nvSpPr>
                <p:cNvPr id="13956" name="Google Shape;13956;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61"/>
              <p:cNvGrpSpPr/>
              <p:nvPr/>
            </p:nvGrpSpPr>
            <p:grpSpPr>
              <a:xfrm>
                <a:off x="2272795" y="2882501"/>
                <a:ext cx="103104" cy="1426186"/>
                <a:chOff x="5206863" y="3100904"/>
                <a:chExt cx="122758" cy="1698043"/>
              </a:xfrm>
            </p:grpSpPr>
            <p:sp>
              <p:nvSpPr>
                <p:cNvPr id="13964" name="Google Shape;13964;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61"/>
              <p:cNvGrpSpPr/>
              <p:nvPr/>
            </p:nvGrpSpPr>
            <p:grpSpPr>
              <a:xfrm>
                <a:off x="1542694" y="2882501"/>
                <a:ext cx="103104" cy="1426186"/>
                <a:chOff x="6006138" y="3143629"/>
                <a:chExt cx="122758" cy="1698043"/>
              </a:xfrm>
            </p:grpSpPr>
            <p:sp>
              <p:nvSpPr>
                <p:cNvPr id="13972" name="Google Shape;13972;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979" name="Google Shape;13979;p61"/>
          <p:cNvGrpSpPr/>
          <p:nvPr/>
        </p:nvGrpSpPr>
        <p:grpSpPr>
          <a:xfrm>
            <a:off x="5671260" y="3305994"/>
            <a:ext cx="2749952" cy="870677"/>
            <a:chOff x="238125" y="1725700"/>
            <a:chExt cx="7139025" cy="2260325"/>
          </a:xfrm>
        </p:grpSpPr>
        <p:sp>
          <p:nvSpPr>
            <p:cNvPr id="13980" name="Google Shape;13980;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0" name="Google Shape;13990;p61"/>
          <p:cNvGrpSpPr/>
          <p:nvPr/>
        </p:nvGrpSpPr>
        <p:grpSpPr>
          <a:xfrm>
            <a:off x="5941424" y="2247740"/>
            <a:ext cx="1105452" cy="916747"/>
            <a:chOff x="5249100" y="1210600"/>
            <a:chExt cx="3502700" cy="2904775"/>
          </a:xfrm>
        </p:grpSpPr>
        <p:sp>
          <p:nvSpPr>
            <p:cNvPr id="13991" name="Google Shape;13991;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95" name="Google Shape;13995;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3996" name="Google Shape;13996;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3997" name="Google Shape;13997;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3998" name="Google Shape;13998;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3999" name="Google Shape;13999;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61"/>
          <p:cNvGrpSpPr/>
          <p:nvPr/>
        </p:nvGrpSpPr>
        <p:grpSpPr>
          <a:xfrm>
            <a:off x="7123972" y="967158"/>
            <a:ext cx="1304650" cy="1124856"/>
            <a:chOff x="7287122" y="1165658"/>
            <a:chExt cx="1219413" cy="1051365"/>
          </a:xfrm>
        </p:grpSpPr>
        <p:grpSp>
          <p:nvGrpSpPr>
            <p:cNvPr id="14001" name="Google Shape;14001;p61"/>
            <p:cNvGrpSpPr/>
            <p:nvPr/>
          </p:nvGrpSpPr>
          <p:grpSpPr>
            <a:xfrm>
              <a:off x="7287122" y="1969723"/>
              <a:ext cx="1219413" cy="247300"/>
              <a:chOff x="7287122" y="1969723"/>
              <a:chExt cx="1219413" cy="247300"/>
            </a:xfrm>
          </p:grpSpPr>
          <p:sp>
            <p:nvSpPr>
              <p:cNvPr id="14002" name="Google Shape;14002;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3" name="Google Shape;14003;p61"/>
              <p:cNvGrpSpPr/>
              <p:nvPr/>
            </p:nvGrpSpPr>
            <p:grpSpPr>
              <a:xfrm>
                <a:off x="7287122" y="2063892"/>
                <a:ext cx="1151753" cy="73428"/>
                <a:chOff x="7287122" y="2063892"/>
                <a:chExt cx="1151753" cy="73428"/>
              </a:xfrm>
            </p:grpSpPr>
            <p:sp>
              <p:nvSpPr>
                <p:cNvPr id="14004" name="Google Shape;14004;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05" name="Google Shape;14005;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4006" name="Google Shape;14006;p61"/>
            <p:cNvGrpSpPr/>
            <p:nvPr/>
          </p:nvGrpSpPr>
          <p:grpSpPr>
            <a:xfrm>
              <a:off x="7287122" y="1712201"/>
              <a:ext cx="1219403" cy="246767"/>
              <a:chOff x="7287122" y="1712201"/>
              <a:chExt cx="1219403" cy="246767"/>
            </a:xfrm>
          </p:grpSpPr>
          <p:sp>
            <p:nvSpPr>
              <p:cNvPr id="14007" name="Google Shape;14007;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8" name="Google Shape;14008;p61"/>
              <p:cNvGrpSpPr/>
              <p:nvPr/>
            </p:nvGrpSpPr>
            <p:grpSpPr>
              <a:xfrm>
                <a:off x="7287122" y="1842861"/>
                <a:ext cx="1005303" cy="73419"/>
                <a:chOff x="7287122" y="1842861"/>
                <a:chExt cx="1005303" cy="73419"/>
              </a:xfrm>
            </p:grpSpPr>
            <p:sp>
              <p:nvSpPr>
                <p:cNvPr id="14009" name="Google Shape;14009;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10" name="Google Shape;14010;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4011" name="Google Shape;14011;p61"/>
            <p:cNvGrpSpPr/>
            <p:nvPr/>
          </p:nvGrpSpPr>
          <p:grpSpPr>
            <a:xfrm>
              <a:off x="7287122" y="1447520"/>
              <a:ext cx="1219403" cy="286667"/>
              <a:chOff x="7287122" y="1447520"/>
              <a:chExt cx="1219403" cy="286667"/>
            </a:xfrm>
          </p:grpSpPr>
          <p:sp>
            <p:nvSpPr>
              <p:cNvPr id="14012" name="Google Shape;14012;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3" name="Google Shape;14013;p61"/>
              <p:cNvGrpSpPr/>
              <p:nvPr/>
            </p:nvGrpSpPr>
            <p:grpSpPr>
              <a:xfrm>
                <a:off x="7287122" y="1581977"/>
                <a:ext cx="852803" cy="73428"/>
                <a:chOff x="7287122" y="1581977"/>
                <a:chExt cx="852803" cy="73428"/>
              </a:xfrm>
            </p:grpSpPr>
            <p:sp>
              <p:nvSpPr>
                <p:cNvPr id="14014" name="Google Shape;14014;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15" name="Google Shape;14015;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4016" name="Google Shape;14016;p61"/>
            <p:cNvGrpSpPr/>
            <p:nvPr/>
          </p:nvGrpSpPr>
          <p:grpSpPr>
            <a:xfrm>
              <a:off x="7287122" y="1165658"/>
              <a:ext cx="1219403" cy="344253"/>
              <a:chOff x="7287122" y="1165658"/>
              <a:chExt cx="1219403" cy="344253"/>
            </a:xfrm>
          </p:grpSpPr>
          <p:sp>
            <p:nvSpPr>
              <p:cNvPr id="14017" name="Google Shape;14017;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8" name="Google Shape;14018;p61"/>
              <p:cNvGrpSpPr/>
              <p:nvPr/>
            </p:nvGrpSpPr>
            <p:grpSpPr>
              <a:xfrm>
                <a:off x="7287122" y="1341025"/>
                <a:ext cx="695703" cy="73419"/>
                <a:chOff x="7287122" y="1341025"/>
                <a:chExt cx="695703" cy="73419"/>
              </a:xfrm>
            </p:grpSpPr>
            <p:sp>
              <p:nvSpPr>
                <p:cNvPr id="14019" name="Google Shape;14019;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20" name="Google Shape;14020;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4021" name="Google Shape;14021;p61"/>
          <p:cNvGrpSpPr/>
          <p:nvPr/>
        </p:nvGrpSpPr>
        <p:grpSpPr>
          <a:xfrm>
            <a:off x="5790464" y="973181"/>
            <a:ext cx="1397729" cy="1098540"/>
            <a:chOff x="5900602" y="1193063"/>
            <a:chExt cx="1299851" cy="1021707"/>
          </a:xfrm>
        </p:grpSpPr>
        <p:grpSp>
          <p:nvGrpSpPr>
            <p:cNvPr id="14022" name="Google Shape;14022;p61"/>
            <p:cNvGrpSpPr/>
            <p:nvPr/>
          </p:nvGrpSpPr>
          <p:grpSpPr>
            <a:xfrm>
              <a:off x="6520337" y="1193063"/>
              <a:ext cx="341815" cy="799959"/>
              <a:chOff x="6520337" y="1193063"/>
              <a:chExt cx="341815" cy="799959"/>
            </a:xfrm>
          </p:grpSpPr>
          <p:grpSp>
            <p:nvGrpSpPr>
              <p:cNvPr id="14023" name="Google Shape;14023;p61"/>
              <p:cNvGrpSpPr/>
              <p:nvPr/>
            </p:nvGrpSpPr>
            <p:grpSpPr>
              <a:xfrm>
                <a:off x="6520337" y="1589527"/>
                <a:ext cx="213950" cy="403494"/>
                <a:chOff x="6520337" y="1589527"/>
                <a:chExt cx="213950" cy="403494"/>
              </a:xfrm>
            </p:grpSpPr>
            <p:sp>
              <p:nvSpPr>
                <p:cNvPr id="14024" name="Google Shape;14024;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61"/>
              <p:cNvGrpSpPr/>
              <p:nvPr/>
            </p:nvGrpSpPr>
            <p:grpSpPr>
              <a:xfrm>
                <a:off x="6577204" y="1193063"/>
                <a:ext cx="284947" cy="464512"/>
                <a:chOff x="6577204" y="1193063"/>
                <a:chExt cx="284947" cy="464512"/>
              </a:xfrm>
            </p:grpSpPr>
            <p:sp>
              <p:nvSpPr>
                <p:cNvPr id="14027" name="Google Shape;14027;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28" name="Google Shape;14028;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4029" name="Google Shape;14029;p61"/>
            <p:cNvGrpSpPr/>
            <p:nvPr/>
          </p:nvGrpSpPr>
          <p:grpSpPr>
            <a:xfrm>
              <a:off x="6238903" y="1193063"/>
              <a:ext cx="300475" cy="900152"/>
              <a:chOff x="6238903" y="1193063"/>
              <a:chExt cx="300475" cy="900152"/>
            </a:xfrm>
          </p:grpSpPr>
          <p:grpSp>
            <p:nvGrpSpPr>
              <p:cNvPr id="14030" name="Google Shape;14030;p61"/>
              <p:cNvGrpSpPr/>
              <p:nvPr/>
            </p:nvGrpSpPr>
            <p:grpSpPr>
              <a:xfrm>
                <a:off x="6290865" y="1489315"/>
                <a:ext cx="248514" cy="603900"/>
                <a:chOff x="6290865" y="1489315"/>
                <a:chExt cx="248514" cy="603900"/>
              </a:xfrm>
            </p:grpSpPr>
            <p:sp>
              <p:nvSpPr>
                <p:cNvPr id="14031" name="Google Shape;14031;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61"/>
              <p:cNvGrpSpPr/>
              <p:nvPr/>
            </p:nvGrpSpPr>
            <p:grpSpPr>
              <a:xfrm>
                <a:off x="6238903" y="1193063"/>
                <a:ext cx="284947" cy="333087"/>
                <a:chOff x="6238903" y="1193063"/>
                <a:chExt cx="284947" cy="333087"/>
              </a:xfrm>
            </p:grpSpPr>
            <p:sp>
              <p:nvSpPr>
                <p:cNvPr id="14034" name="Google Shape;14034;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35" name="Google Shape;14035;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4036" name="Google Shape;14036;p61"/>
            <p:cNvGrpSpPr/>
            <p:nvPr/>
          </p:nvGrpSpPr>
          <p:grpSpPr>
            <a:xfrm>
              <a:off x="5900602" y="1193063"/>
              <a:ext cx="444345" cy="1021707"/>
              <a:chOff x="5900602" y="1193063"/>
              <a:chExt cx="444345" cy="1021707"/>
            </a:xfrm>
          </p:grpSpPr>
          <p:grpSp>
            <p:nvGrpSpPr>
              <p:cNvPr id="14037" name="Google Shape;14037;p61"/>
              <p:cNvGrpSpPr/>
              <p:nvPr/>
            </p:nvGrpSpPr>
            <p:grpSpPr>
              <a:xfrm>
                <a:off x="6046501" y="1367785"/>
                <a:ext cx="298446" cy="846986"/>
                <a:chOff x="6046501" y="1367785"/>
                <a:chExt cx="298446" cy="846986"/>
              </a:xfrm>
            </p:grpSpPr>
            <p:sp>
              <p:nvSpPr>
                <p:cNvPr id="14038" name="Google Shape;14038;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61"/>
              <p:cNvGrpSpPr/>
              <p:nvPr/>
            </p:nvGrpSpPr>
            <p:grpSpPr>
              <a:xfrm>
                <a:off x="5900602" y="1193063"/>
                <a:ext cx="284947" cy="182312"/>
                <a:chOff x="5900602" y="1193063"/>
                <a:chExt cx="284947" cy="182312"/>
              </a:xfrm>
            </p:grpSpPr>
            <p:sp>
              <p:nvSpPr>
                <p:cNvPr id="14041" name="Google Shape;14041;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42" name="Google Shape;14042;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4043" name="Google Shape;14043;p61"/>
            <p:cNvGrpSpPr/>
            <p:nvPr/>
          </p:nvGrpSpPr>
          <p:grpSpPr>
            <a:xfrm>
              <a:off x="6738300" y="1193063"/>
              <a:ext cx="462153" cy="707634"/>
              <a:chOff x="6738300" y="1193063"/>
              <a:chExt cx="462153" cy="707634"/>
            </a:xfrm>
          </p:grpSpPr>
          <p:grpSp>
            <p:nvGrpSpPr>
              <p:cNvPr id="14044" name="Google Shape;14044;p61"/>
              <p:cNvGrpSpPr/>
              <p:nvPr/>
            </p:nvGrpSpPr>
            <p:grpSpPr>
              <a:xfrm>
                <a:off x="6915505" y="1193063"/>
                <a:ext cx="284947" cy="597387"/>
                <a:chOff x="6915505" y="1193063"/>
                <a:chExt cx="284947" cy="597387"/>
              </a:xfrm>
            </p:grpSpPr>
            <p:sp>
              <p:nvSpPr>
                <p:cNvPr id="14045" name="Google Shape;14045;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46" name="Google Shape;14046;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4047" name="Google Shape;14047;p61"/>
              <p:cNvGrpSpPr/>
              <p:nvPr/>
            </p:nvGrpSpPr>
            <p:grpSpPr>
              <a:xfrm>
                <a:off x="6738300" y="1684725"/>
                <a:ext cx="230066" cy="215971"/>
                <a:chOff x="6738300" y="1684725"/>
                <a:chExt cx="230066" cy="215971"/>
              </a:xfrm>
            </p:grpSpPr>
            <p:sp>
              <p:nvSpPr>
                <p:cNvPr id="14048" name="Google Shape;14048;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14053"/>
        <p:cNvGrpSpPr/>
        <p:nvPr/>
      </p:nvGrpSpPr>
      <p:grpSpPr>
        <a:xfrm>
          <a:off x="0" y="0"/>
          <a:ext cx="0" cy="0"/>
          <a:chOff x="0" y="0"/>
          <a:chExt cx="0" cy="0"/>
        </a:xfrm>
      </p:grpSpPr>
      <p:grpSp>
        <p:nvGrpSpPr>
          <p:cNvPr id="14054" name="Google Shape;14054;p62"/>
          <p:cNvGrpSpPr/>
          <p:nvPr/>
        </p:nvGrpSpPr>
        <p:grpSpPr>
          <a:xfrm>
            <a:off x="821785" y="2307635"/>
            <a:ext cx="339235" cy="298186"/>
            <a:chOff x="898875" y="244725"/>
            <a:chExt cx="481800" cy="423500"/>
          </a:xfrm>
        </p:grpSpPr>
        <p:sp>
          <p:nvSpPr>
            <p:cNvPr id="14055" name="Google Shape;14055;p6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56" name="Google Shape;14056;p6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57" name="Google Shape;14057;p6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58" name="Google Shape;14058;p6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59" name="Google Shape;14059;p6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60" name="Google Shape;14060;p6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61" name="Google Shape;14061;p62"/>
          <p:cNvGrpSpPr/>
          <p:nvPr/>
        </p:nvGrpSpPr>
        <p:grpSpPr>
          <a:xfrm>
            <a:off x="1260167" y="2287103"/>
            <a:ext cx="298169" cy="339253"/>
            <a:chOff x="1529350" y="258825"/>
            <a:chExt cx="423475" cy="481825"/>
          </a:xfrm>
        </p:grpSpPr>
        <p:sp>
          <p:nvSpPr>
            <p:cNvPr id="14062" name="Google Shape;14062;p6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63" name="Google Shape;14063;p6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64" name="Google Shape;14064;p62"/>
          <p:cNvGrpSpPr/>
          <p:nvPr/>
        </p:nvGrpSpPr>
        <p:grpSpPr>
          <a:xfrm>
            <a:off x="2102437" y="2287102"/>
            <a:ext cx="298169" cy="339253"/>
            <a:chOff x="2707500" y="249400"/>
            <a:chExt cx="423475" cy="481825"/>
          </a:xfrm>
        </p:grpSpPr>
        <p:sp>
          <p:nvSpPr>
            <p:cNvPr id="14065" name="Google Shape;14065;p6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66" name="Google Shape;14066;p6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67" name="Google Shape;14067;p62"/>
          <p:cNvGrpSpPr/>
          <p:nvPr/>
        </p:nvGrpSpPr>
        <p:grpSpPr>
          <a:xfrm>
            <a:off x="2516052" y="2287428"/>
            <a:ext cx="305386" cy="338602"/>
            <a:chOff x="3300325" y="249875"/>
            <a:chExt cx="433725" cy="480900"/>
          </a:xfrm>
        </p:grpSpPr>
        <p:sp>
          <p:nvSpPr>
            <p:cNvPr id="14068" name="Google Shape;14068;p6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69" name="Google Shape;14069;p6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0" name="Google Shape;14070;p6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1" name="Google Shape;14071;p6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2" name="Google Shape;14072;p6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3" name="Google Shape;14073;p6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74" name="Google Shape;14074;p62"/>
          <p:cNvGrpSpPr/>
          <p:nvPr/>
        </p:nvGrpSpPr>
        <p:grpSpPr>
          <a:xfrm>
            <a:off x="1653142" y="2367273"/>
            <a:ext cx="340890" cy="178912"/>
            <a:chOff x="2084325" y="363300"/>
            <a:chExt cx="484150" cy="254100"/>
          </a:xfrm>
        </p:grpSpPr>
        <p:sp>
          <p:nvSpPr>
            <p:cNvPr id="14075" name="Google Shape;14075;p6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6" name="Google Shape;14076;p6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77" name="Google Shape;14077;p62"/>
          <p:cNvGrpSpPr/>
          <p:nvPr/>
        </p:nvGrpSpPr>
        <p:grpSpPr>
          <a:xfrm>
            <a:off x="2905137" y="2287349"/>
            <a:ext cx="352349" cy="338760"/>
            <a:chOff x="3854700" y="249750"/>
            <a:chExt cx="500425" cy="481125"/>
          </a:xfrm>
        </p:grpSpPr>
        <p:sp>
          <p:nvSpPr>
            <p:cNvPr id="14078" name="Google Shape;14078;p6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9" name="Google Shape;14079;p6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0" name="Google Shape;14080;p6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1" name="Google Shape;14081;p6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2" name="Google Shape;14082;p6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3" name="Google Shape;14083;p6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4" name="Google Shape;14084;p6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5" name="Google Shape;14085;p6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6" name="Google Shape;14086;p62"/>
          <p:cNvGrpSpPr/>
          <p:nvPr/>
        </p:nvGrpSpPr>
        <p:grpSpPr>
          <a:xfrm>
            <a:off x="3323126" y="2287349"/>
            <a:ext cx="352349" cy="338760"/>
            <a:chOff x="4447550" y="249750"/>
            <a:chExt cx="500425" cy="481125"/>
          </a:xfrm>
        </p:grpSpPr>
        <p:sp>
          <p:nvSpPr>
            <p:cNvPr id="14087" name="Google Shape;14087;p6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8" name="Google Shape;14088;p6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89" name="Google Shape;14089;p62"/>
          <p:cNvGrpSpPr/>
          <p:nvPr/>
        </p:nvGrpSpPr>
        <p:grpSpPr>
          <a:xfrm>
            <a:off x="3752328" y="2287102"/>
            <a:ext cx="339253" cy="339253"/>
            <a:chOff x="5049725" y="249400"/>
            <a:chExt cx="481825" cy="481825"/>
          </a:xfrm>
        </p:grpSpPr>
        <p:sp>
          <p:nvSpPr>
            <p:cNvPr id="14090" name="Google Shape;14090;p6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1" name="Google Shape;14091;p6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92" name="Google Shape;14092;p62"/>
          <p:cNvGrpSpPr/>
          <p:nvPr/>
        </p:nvGrpSpPr>
        <p:grpSpPr>
          <a:xfrm>
            <a:off x="4166269" y="2287102"/>
            <a:ext cx="339253" cy="339253"/>
            <a:chOff x="5660400" y="238125"/>
            <a:chExt cx="481825" cy="481825"/>
          </a:xfrm>
        </p:grpSpPr>
        <p:sp>
          <p:nvSpPr>
            <p:cNvPr id="14093" name="Google Shape;14093;p6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4" name="Google Shape;14094;p6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095" name="Google Shape;14095;p62"/>
          <p:cNvGrpSpPr/>
          <p:nvPr/>
        </p:nvGrpSpPr>
        <p:grpSpPr>
          <a:xfrm>
            <a:off x="4582955" y="2287102"/>
            <a:ext cx="339253" cy="339253"/>
            <a:chOff x="6235400" y="249400"/>
            <a:chExt cx="481825" cy="481825"/>
          </a:xfrm>
        </p:grpSpPr>
        <p:sp>
          <p:nvSpPr>
            <p:cNvPr id="14096" name="Google Shape;14096;p6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7" name="Google Shape;14097;p6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8" name="Google Shape;14098;p6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9" name="Google Shape;14099;p6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0" name="Google Shape;14100;p6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01" name="Google Shape;14101;p62"/>
          <p:cNvGrpSpPr/>
          <p:nvPr/>
        </p:nvGrpSpPr>
        <p:grpSpPr>
          <a:xfrm>
            <a:off x="821301" y="2731810"/>
            <a:ext cx="340204" cy="298116"/>
            <a:chOff x="899850" y="871450"/>
            <a:chExt cx="483175" cy="423400"/>
          </a:xfrm>
        </p:grpSpPr>
        <p:sp>
          <p:nvSpPr>
            <p:cNvPr id="14102" name="Google Shape;14102;p6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3" name="Google Shape;14103;p6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4" name="Google Shape;14104;p6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5" name="Google Shape;14105;p6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06" name="Google Shape;14106;p62"/>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107" name="Google Shape;14107;p62"/>
          <p:cNvGrpSpPr/>
          <p:nvPr/>
        </p:nvGrpSpPr>
        <p:grpSpPr>
          <a:xfrm>
            <a:off x="1653301" y="2711232"/>
            <a:ext cx="340573" cy="339271"/>
            <a:chOff x="2085450" y="842250"/>
            <a:chExt cx="483700" cy="481850"/>
          </a:xfrm>
        </p:grpSpPr>
        <p:sp>
          <p:nvSpPr>
            <p:cNvPr id="14108" name="Google Shape;14108;p6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9" name="Google Shape;14109;p6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0" name="Google Shape;14110;p6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1" name="Google Shape;14111;p62"/>
          <p:cNvGrpSpPr/>
          <p:nvPr/>
        </p:nvGrpSpPr>
        <p:grpSpPr>
          <a:xfrm>
            <a:off x="2081868" y="2711241"/>
            <a:ext cx="339306" cy="339253"/>
            <a:chOff x="2685825" y="840375"/>
            <a:chExt cx="481900" cy="481825"/>
          </a:xfrm>
        </p:grpSpPr>
        <p:sp>
          <p:nvSpPr>
            <p:cNvPr id="14112" name="Google Shape;14112;p6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3" name="Google Shape;14113;p6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14" name="Google Shape;14114;p62"/>
          <p:cNvGrpSpPr/>
          <p:nvPr/>
        </p:nvGrpSpPr>
        <p:grpSpPr>
          <a:xfrm>
            <a:off x="2493529" y="2710924"/>
            <a:ext cx="350431" cy="339887"/>
            <a:chOff x="3270675" y="841800"/>
            <a:chExt cx="497700" cy="482725"/>
          </a:xfrm>
        </p:grpSpPr>
        <p:sp>
          <p:nvSpPr>
            <p:cNvPr id="14115" name="Google Shape;14115;p6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6" name="Google Shape;14116;p6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7" name="Google Shape;14117;p6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118" name="Google Shape;14118;p62"/>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119" name="Google Shape;14119;p62"/>
          <p:cNvGrpSpPr/>
          <p:nvPr/>
        </p:nvGrpSpPr>
        <p:grpSpPr>
          <a:xfrm>
            <a:off x="3329675" y="2731783"/>
            <a:ext cx="339253" cy="298169"/>
            <a:chOff x="4467200" y="877100"/>
            <a:chExt cx="481825" cy="423475"/>
          </a:xfrm>
        </p:grpSpPr>
        <p:sp>
          <p:nvSpPr>
            <p:cNvPr id="14120" name="Google Shape;14120;p6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1" name="Google Shape;14121;p6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2" name="Google Shape;14122;p6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3" name="Google Shape;14123;p6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24" name="Google Shape;14124;p62"/>
          <p:cNvGrpSpPr/>
          <p:nvPr/>
        </p:nvGrpSpPr>
        <p:grpSpPr>
          <a:xfrm>
            <a:off x="3744565" y="2711232"/>
            <a:ext cx="354778" cy="339271"/>
            <a:chOff x="5045500" y="842250"/>
            <a:chExt cx="503875" cy="481850"/>
          </a:xfrm>
        </p:grpSpPr>
        <p:sp>
          <p:nvSpPr>
            <p:cNvPr id="14125" name="Google Shape;14125;p6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6" name="Google Shape;14126;p6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27" name="Google Shape;14127;p62"/>
          <p:cNvGrpSpPr/>
          <p:nvPr/>
        </p:nvGrpSpPr>
        <p:grpSpPr>
          <a:xfrm>
            <a:off x="4167413" y="2737451"/>
            <a:ext cx="336965" cy="286833"/>
            <a:chOff x="5645200" y="879425"/>
            <a:chExt cx="478575" cy="407375"/>
          </a:xfrm>
        </p:grpSpPr>
        <p:sp>
          <p:nvSpPr>
            <p:cNvPr id="14128" name="Google Shape;14128;p6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9" name="Google Shape;14129;p6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0" name="Google Shape;14130;p6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1" name="Google Shape;14131;p6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2" name="Google Shape;14132;p6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3" name="Google Shape;14133;p6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34" name="Google Shape;14134;p62"/>
          <p:cNvGrpSpPr/>
          <p:nvPr/>
        </p:nvGrpSpPr>
        <p:grpSpPr>
          <a:xfrm>
            <a:off x="4603488" y="2711241"/>
            <a:ext cx="298186" cy="339253"/>
            <a:chOff x="6264525" y="842250"/>
            <a:chExt cx="423500" cy="481825"/>
          </a:xfrm>
        </p:grpSpPr>
        <p:sp>
          <p:nvSpPr>
            <p:cNvPr id="14135" name="Google Shape;14135;p6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6" name="Google Shape;14136;p6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7" name="Google Shape;14137;p6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8" name="Google Shape;14138;p6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39" name="Google Shape;14139;p6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0" name="Google Shape;14140;p6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1" name="Google Shape;14141;p6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42" name="Google Shape;14142;p62"/>
          <p:cNvGrpSpPr/>
          <p:nvPr/>
        </p:nvGrpSpPr>
        <p:grpSpPr>
          <a:xfrm>
            <a:off x="821776" y="3125895"/>
            <a:ext cx="339253" cy="339253"/>
            <a:chOff x="900750" y="1436075"/>
            <a:chExt cx="481825" cy="481825"/>
          </a:xfrm>
        </p:grpSpPr>
        <p:sp>
          <p:nvSpPr>
            <p:cNvPr id="14143" name="Google Shape;14143;p6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4" name="Google Shape;14144;p6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5" name="Google Shape;14145;p6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6" name="Google Shape;14146;p6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47" name="Google Shape;14147;p62"/>
          <p:cNvGrpSpPr/>
          <p:nvPr/>
        </p:nvGrpSpPr>
        <p:grpSpPr>
          <a:xfrm>
            <a:off x="1239624" y="3186183"/>
            <a:ext cx="339253" cy="218676"/>
            <a:chOff x="1492675" y="1520750"/>
            <a:chExt cx="481825" cy="310575"/>
          </a:xfrm>
        </p:grpSpPr>
        <p:sp>
          <p:nvSpPr>
            <p:cNvPr id="14148" name="Google Shape;14148;p6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49" name="Google Shape;14149;p6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50" name="Google Shape;14150;p62"/>
          <p:cNvGrpSpPr/>
          <p:nvPr/>
        </p:nvGrpSpPr>
        <p:grpSpPr>
          <a:xfrm>
            <a:off x="1647421" y="3125877"/>
            <a:ext cx="352332" cy="339288"/>
            <a:chOff x="2071000" y="1435025"/>
            <a:chExt cx="500400" cy="481875"/>
          </a:xfrm>
        </p:grpSpPr>
        <p:sp>
          <p:nvSpPr>
            <p:cNvPr id="14151" name="Google Shape;14151;p6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52" name="Google Shape;14152;p6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53" name="Google Shape;14153;p6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54" name="Google Shape;14154;p62"/>
          <p:cNvGrpSpPr/>
          <p:nvPr/>
        </p:nvGrpSpPr>
        <p:grpSpPr>
          <a:xfrm>
            <a:off x="2075584" y="3146709"/>
            <a:ext cx="351874" cy="297623"/>
            <a:chOff x="2678350" y="1464650"/>
            <a:chExt cx="499750" cy="422700"/>
          </a:xfrm>
        </p:grpSpPr>
        <p:sp>
          <p:nvSpPr>
            <p:cNvPr id="14155" name="Google Shape;14155;p6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56" name="Google Shape;14156;p6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57" name="Google Shape;14157;p6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58" name="Google Shape;14158;p62"/>
          <p:cNvGrpSpPr/>
          <p:nvPr/>
        </p:nvGrpSpPr>
        <p:grpSpPr>
          <a:xfrm>
            <a:off x="2499118" y="3125895"/>
            <a:ext cx="339253" cy="339253"/>
            <a:chOff x="3271200" y="1435075"/>
            <a:chExt cx="481825" cy="481825"/>
          </a:xfrm>
        </p:grpSpPr>
        <p:sp>
          <p:nvSpPr>
            <p:cNvPr id="14159" name="Google Shape;14159;p6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0" name="Google Shape;14160;p6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61" name="Google Shape;14161;p62"/>
          <p:cNvGrpSpPr/>
          <p:nvPr/>
        </p:nvGrpSpPr>
        <p:grpSpPr>
          <a:xfrm>
            <a:off x="2909591" y="3125877"/>
            <a:ext cx="343442" cy="339288"/>
            <a:chOff x="3858100" y="1435075"/>
            <a:chExt cx="487775" cy="481875"/>
          </a:xfrm>
        </p:grpSpPr>
        <p:sp>
          <p:nvSpPr>
            <p:cNvPr id="14162" name="Google Shape;14162;p6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3" name="Google Shape;14163;p6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4" name="Google Shape;14164;p6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5" name="Google Shape;14165;p6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6" name="Google Shape;14166;p6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67" name="Google Shape;14167;p62"/>
          <p:cNvGrpSpPr/>
          <p:nvPr/>
        </p:nvGrpSpPr>
        <p:grpSpPr>
          <a:xfrm>
            <a:off x="3329674" y="3125895"/>
            <a:ext cx="339253" cy="339253"/>
            <a:chOff x="4456875" y="1435075"/>
            <a:chExt cx="481825" cy="481825"/>
          </a:xfrm>
        </p:grpSpPr>
        <p:sp>
          <p:nvSpPr>
            <p:cNvPr id="14168" name="Google Shape;14168;p6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9" name="Google Shape;14169;p6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0" name="Google Shape;14170;p6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1" name="Google Shape;14171;p6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2" name="Google Shape;14172;p6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3" name="Google Shape;14173;p6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4" name="Google Shape;14174;p6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5" name="Google Shape;14175;p6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6" name="Google Shape;14176;p6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7" name="Google Shape;14177;p6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8" name="Google Shape;14178;p6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9" name="Google Shape;14179;p6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0" name="Google Shape;14180;p6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1" name="Google Shape;14181;p6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2" name="Google Shape;14182;p6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3" name="Google Shape;14183;p6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4" name="Google Shape;14184;p6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5" name="Google Shape;14185;p6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6" name="Google Shape;14186;p6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87" name="Google Shape;14187;p62"/>
          <p:cNvGrpSpPr/>
          <p:nvPr/>
        </p:nvGrpSpPr>
        <p:grpSpPr>
          <a:xfrm>
            <a:off x="3750665" y="3125886"/>
            <a:ext cx="342580" cy="339271"/>
            <a:chOff x="5049725" y="1435050"/>
            <a:chExt cx="486550" cy="481850"/>
          </a:xfrm>
        </p:grpSpPr>
        <p:sp>
          <p:nvSpPr>
            <p:cNvPr id="14188" name="Google Shape;14188;p6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9" name="Google Shape;14189;p6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0" name="Google Shape;14190;p6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1" name="Google Shape;14191;p6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92" name="Google Shape;14192;p62"/>
          <p:cNvGrpSpPr/>
          <p:nvPr/>
        </p:nvGrpSpPr>
        <p:grpSpPr>
          <a:xfrm>
            <a:off x="4166216" y="3125895"/>
            <a:ext cx="339359" cy="339253"/>
            <a:chOff x="5642475" y="1435075"/>
            <a:chExt cx="481975" cy="481825"/>
          </a:xfrm>
        </p:grpSpPr>
        <p:sp>
          <p:nvSpPr>
            <p:cNvPr id="14193" name="Google Shape;14193;p6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4" name="Google Shape;14194;p6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5" name="Google Shape;14195;p6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96" name="Google Shape;14196;p62"/>
          <p:cNvGrpSpPr/>
          <p:nvPr/>
        </p:nvGrpSpPr>
        <p:grpSpPr>
          <a:xfrm>
            <a:off x="4580702" y="3125886"/>
            <a:ext cx="343759" cy="339271"/>
            <a:chOff x="6232000" y="1435050"/>
            <a:chExt cx="488225" cy="481850"/>
          </a:xfrm>
        </p:grpSpPr>
        <p:sp>
          <p:nvSpPr>
            <p:cNvPr id="14197" name="Google Shape;14197;p6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8" name="Google Shape;14198;p6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9" name="Google Shape;14199;p6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0" name="Google Shape;14200;p6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1" name="Google Shape;14201;p6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02" name="Google Shape;14202;p62"/>
          <p:cNvGrpSpPr/>
          <p:nvPr/>
        </p:nvGrpSpPr>
        <p:grpSpPr>
          <a:xfrm>
            <a:off x="841438" y="3539545"/>
            <a:ext cx="299929" cy="337792"/>
            <a:chOff x="924450" y="2028975"/>
            <a:chExt cx="425975" cy="479750"/>
          </a:xfrm>
        </p:grpSpPr>
        <p:sp>
          <p:nvSpPr>
            <p:cNvPr id="14203" name="Google Shape;14203;p6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4" name="Google Shape;14204;p6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5" name="Google Shape;14205;p6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06" name="Google Shape;14206;p62"/>
          <p:cNvGrpSpPr/>
          <p:nvPr/>
        </p:nvGrpSpPr>
        <p:grpSpPr>
          <a:xfrm>
            <a:off x="1653934" y="3559347"/>
            <a:ext cx="339306" cy="298186"/>
            <a:chOff x="2085450" y="2057100"/>
            <a:chExt cx="481900" cy="423500"/>
          </a:xfrm>
        </p:grpSpPr>
        <p:sp>
          <p:nvSpPr>
            <p:cNvPr id="14207" name="Google Shape;14207;p6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8" name="Google Shape;14208;p6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9" name="Google Shape;14209;p6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10" name="Google Shape;14210;p62"/>
          <p:cNvGrpSpPr/>
          <p:nvPr/>
        </p:nvGrpSpPr>
        <p:grpSpPr>
          <a:xfrm>
            <a:off x="2081868" y="3582592"/>
            <a:ext cx="339306" cy="251698"/>
            <a:chOff x="2678275" y="2090100"/>
            <a:chExt cx="481900" cy="357475"/>
          </a:xfrm>
        </p:grpSpPr>
        <p:sp>
          <p:nvSpPr>
            <p:cNvPr id="14211" name="Google Shape;14211;p6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2" name="Google Shape;14212;p6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3" name="Google Shape;14213;p6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4" name="Google Shape;14214;p6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5" name="Google Shape;14215;p6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16" name="Google Shape;14216;p62"/>
          <p:cNvGrpSpPr/>
          <p:nvPr/>
        </p:nvGrpSpPr>
        <p:grpSpPr>
          <a:xfrm>
            <a:off x="2559072" y="3594790"/>
            <a:ext cx="219345" cy="227301"/>
            <a:chOff x="3357325" y="2093500"/>
            <a:chExt cx="311525" cy="322825"/>
          </a:xfrm>
        </p:grpSpPr>
        <p:sp>
          <p:nvSpPr>
            <p:cNvPr id="14217" name="Google Shape;14217;p6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8" name="Google Shape;14218;p6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9" name="Google Shape;14219;p6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220" name="Google Shape;14220;p62"/>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221" name="Google Shape;14221;p62"/>
          <p:cNvGrpSpPr/>
          <p:nvPr/>
        </p:nvGrpSpPr>
        <p:grpSpPr>
          <a:xfrm>
            <a:off x="3353262" y="3538814"/>
            <a:ext cx="292078" cy="339253"/>
            <a:chOff x="4492800" y="2027925"/>
            <a:chExt cx="414825" cy="481825"/>
          </a:xfrm>
        </p:grpSpPr>
        <p:sp>
          <p:nvSpPr>
            <p:cNvPr id="14222" name="Google Shape;14222;p6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23" name="Google Shape;14223;p6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24" name="Google Shape;14224;p62"/>
          <p:cNvGrpSpPr/>
          <p:nvPr/>
        </p:nvGrpSpPr>
        <p:grpSpPr>
          <a:xfrm>
            <a:off x="3752354" y="3538805"/>
            <a:ext cx="339200" cy="339271"/>
            <a:chOff x="5049725" y="2027900"/>
            <a:chExt cx="481750" cy="481850"/>
          </a:xfrm>
        </p:grpSpPr>
        <p:sp>
          <p:nvSpPr>
            <p:cNvPr id="14225" name="Google Shape;14225;p6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26" name="Google Shape;14226;p6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27" name="Google Shape;14227;p6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28" name="Google Shape;14228;p6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29" name="Google Shape;14229;p6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0" name="Google Shape;14230;p6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1" name="Google Shape;14231;p6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2" name="Google Shape;14232;p6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33" name="Google Shape;14233;p62"/>
          <p:cNvGrpSpPr/>
          <p:nvPr/>
        </p:nvGrpSpPr>
        <p:grpSpPr>
          <a:xfrm>
            <a:off x="4225950" y="3538893"/>
            <a:ext cx="219890" cy="339095"/>
            <a:chOff x="5726350" y="2028150"/>
            <a:chExt cx="312300" cy="481600"/>
          </a:xfrm>
        </p:grpSpPr>
        <p:sp>
          <p:nvSpPr>
            <p:cNvPr id="14234" name="Google Shape;14234;p6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5" name="Google Shape;14235;p6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6" name="Google Shape;14236;p6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37" name="Google Shape;14237;p62"/>
          <p:cNvGrpSpPr/>
          <p:nvPr/>
        </p:nvGrpSpPr>
        <p:grpSpPr>
          <a:xfrm>
            <a:off x="4586141" y="3542000"/>
            <a:ext cx="332881" cy="332881"/>
            <a:chOff x="6239925" y="2032450"/>
            <a:chExt cx="472775" cy="472775"/>
          </a:xfrm>
        </p:grpSpPr>
        <p:sp>
          <p:nvSpPr>
            <p:cNvPr id="14238" name="Google Shape;14238;p6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39" name="Google Shape;14239;p6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40" name="Google Shape;14240;p62"/>
          <p:cNvGrpSpPr/>
          <p:nvPr/>
        </p:nvGrpSpPr>
        <p:grpSpPr>
          <a:xfrm>
            <a:off x="5035233" y="2364092"/>
            <a:ext cx="334641" cy="185425"/>
            <a:chOff x="903075" y="2730000"/>
            <a:chExt cx="475275" cy="263350"/>
          </a:xfrm>
        </p:grpSpPr>
        <p:sp>
          <p:nvSpPr>
            <p:cNvPr id="14241" name="Google Shape;14241;p6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2" name="Google Shape;14242;p6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3" name="Google Shape;14243;p6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44" name="Google Shape;14244;p62"/>
          <p:cNvGrpSpPr/>
          <p:nvPr/>
        </p:nvGrpSpPr>
        <p:grpSpPr>
          <a:xfrm>
            <a:off x="1239624" y="3538814"/>
            <a:ext cx="339253" cy="339253"/>
            <a:chOff x="1492675" y="2027925"/>
            <a:chExt cx="481825" cy="481825"/>
          </a:xfrm>
        </p:grpSpPr>
        <p:sp>
          <p:nvSpPr>
            <p:cNvPr id="14245" name="Google Shape;14245;p6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6" name="Google Shape;14246;p6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7" name="Google Shape;14247;p6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8" name="Google Shape;14248;p6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9" name="Google Shape;14249;p6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50" name="Google Shape;14250;p62"/>
          <p:cNvGrpSpPr/>
          <p:nvPr/>
        </p:nvGrpSpPr>
        <p:grpSpPr>
          <a:xfrm>
            <a:off x="5466000" y="2287178"/>
            <a:ext cx="339253" cy="339253"/>
            <a:chOff x="1492675" y="2620775"/>
            <a:chExt cx="481825" cy="481825"/>
          </a:xfrm>
        </p:grpSpPr>
        <p:sp>
          <p:nvSpPr>
            <p:cNvPr id="14251" name="Google Shape;14251;p6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2" name="Google Shape;14252;p6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253" name="Google Shape;14253;p62"/>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254" name="Google Shape;14254;p62"/>
          <p:cNvGrpSpPr/>
          <p:nvPr/>
        </p:nvGrpSpPr>
        <p:grpSpPr>
          <a:xfrm>
            <a:off x="6289754" y="2303161"/>
            <a:ext cx="333585" cy="307287"/>
            <a:chOff x="2682350" y="2643425"/>
            <a:chExt cx="473775" cy="436425"/>
          </a:xfrm>
        </p:grpSpPr>
        <p:sp>
          <p:nvSpPr>
            <p:cNvPr id="14255" name="Google Shape;14255;p6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6" name="Google Shape;14256;p6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7" name="Google Shape;14257;p6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8" name="Google Shape;14258;p6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9" name="Google Shape;14259;p6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0" name="Google Shape;14260;p6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1" name="Google Shape;14261;p6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2" name="Google Shape;14262;p62"/>
          <p:cNvGrpSpPr/>
          <p:nvPr/>
        </p:nvGrpSpPr>
        <p:grpSpPr>
          <a:xfrm>
            <a:off x="6755243" y="2287178"/>
            <a:ext cx="238531" cy="339253"/>
            <a:chOff x="3342725" y="2620775"/>
            <a:chExt cx="338775" cy="481825"/>
          </a:xfrm>
        </p:grpSpPr>
        <p:sp>
          <p:nvSpPr>
            <p:cNvPr id="14263" name="Google Shape;14263;p6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4" name="Google Shape;14264;p6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5" name="Google Shape;14265;p6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6" name="Google Shape;14266;p62"/>
          <p:cNvGrpSpPr/>
          <p:nvPr/>
        </p:nvGrpSpPr>
        <p:grpSpPr>
          <a:xfrm>
            <a:off x="7148994" y="2287178"/>
            <a:ext cx="278296" cy="339253"/>
            <a:chOff x="3907325" y="2620775"/>
            <a:chExt cx="395250" cy="481825"/>
          </a:xfrm>
        </p:grpSpPr>
        <p:sp>
          <p:nvSpPr>
            <p:cNvPr id="14267" name="Google Shape;14267;p6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8" name="Google Shape;14268;p6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69" name="Google Shape;14269;p6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0" name="Google Shape;14270;p6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71" name="Google Shape;14271;p62"/>
          <p:cNvGrpSpPr/>
          <p:nvPr/>
        </p:nvGrpSpPr>
        <p:grpSpPr>
          <a:xfrm>
            <a:off x="7542181" y="2297783"/>
            <a:ext cx="339253" cy="318042"/>
            <a:chOff x="4456875" y="2635825"/>
            <a:chExt cx="481825" cy="451700"/>
          </a:xfrm>
        </p:grpSpPr>
        <p:sp>
          <p:nvSpPr>
            <p:cNvPr id="14272" name="Google Shape;14272;p6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3" name="Google Shape;14273;p6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4" name="Google Shape;14274;p6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5" name="Google Shape;14275;p6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6" name="Google Shape;14276;p6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77" name="Google Shape;14277;p6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78" name="Google Shape;14278;p62"/>
          <p:cNvGrpSpPr/>
          <p:nvPr/>
        </p:nvGrpSpPr>
        <p:grpSpPr>
          <a:xfrm>
            <a:off x="7967105" y="2297783"/>
            <a:ext cx="339253" cy="318042"/>
            <a:chOff x="5049725" y="2635825"/>
            <a:chExt cx="481825" cy="451700"/>
          </a:xfrm>
        </p:grpSpPr>
        <p:sp>
          <p:nvSpPr>
            <p:cNvPr id="14279" name="Google Shape;14279;p6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0" name="Google Shape;14280;p6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1" name="Google Shape;14281;p6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82" name="Google Shape;14282;p62"/>
          <p:cNvGrpSpPr/>
          <p:nvPr/>
        </p:nvGrpSpPr>
        <p:grpSpPr>
          <a:xfrm>
            <a:off x="2211475" y="3952243"/>
            <a:ext cx="338566" cy="338373"/>
            <a:chOff x="5643000" y="2621375"/>
            <a:chExt cx="480850" cy="480575"/>
          </a:xfrm>
        </p:grpSpPr>
        <p:sp>
          <p:nvSpPr>
            <p:cNvPr id="14283" name="Google Shape;14283;p6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4" name="Google Shape;14284;p6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5" name="Google Shape;14285;p6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6" name="Google Shape;14286;p6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7" name="Google Shape;14287;p6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8" name="Google Shape;14288;p6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9" name="Google Shape;14289;p6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90" name="Google Shape;14290;p62"/>
          <p:cNvGrpSpPr/>
          <p:nvPr/>
        </p:nvGrpSpPr>
        <p:grpSpPr>
          <a:xfrm>
            <a:off x="4032695" y="3951803"/>
            <a:ext cx="339359" cy="339253"/>
            <a:chOff x="6235250" y="2620775"/>
            <a:chExt cx="481975" cy="481825"/>
          </a:xfrm>
        </p:grpSpPr>
        <p:sp>
          <p:nvSpPr>
            <p:cNvPr id="14291" name="Google Shape;14291;p6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92" name="Google Shape;14292;p6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93" name="Google Shape;14293;p6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94" name="Google Shape;14294;p6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95" name="Google Shape;14295;p6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296" name="Google Shape;14296;p62"/>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297" name="Google Shape;14297;p62"/>
          <p:cNvGrpSpPr/>
          <p:nvPr/>
        </p:nvGrpSpPr>
        <p:grpSpPr>
          <a:xfrm>
            <a:off x="5465078" y="2711317"/>
            <a:ext cx="341101" cy="339253"/>
            <a:chOff x="1535000" y="3223325"/>
            <a:chExt cx="484450" cy="481825"/>
          </a:xfrm>
        </p:grpSpPr>
        <p:sp>
          <p:nvSpPr>
            <p:cNvPr id="14298" name="Google Shape;14298;p6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99" name="Google Shape;14299;p6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00" name="Google Shape;14300;p6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01" name="Google Shape;14301;p62"/>
          <p:cNvGrpSpPr/>
          <p:nvPr/>
        </p:nvGrpSpPr>
        <p:grpSpPr>
          <a:xfrm>
            <a:off x="5872645" y="2746618"/>
            <a:ext cx="339253" cy="268649"/>
            <a:chOff x="2085525" y="3263750"/>
            <a:chExt cx="481825" cy="381550"/>
          </a:xfrm>
        </p:grpSpPr>
        <p:sp>
          <p:nvSpPr>
            <p:cNvPr id="14302" name="Google Shape;14302;p6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03" name="Google Shape;14303;p6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04" name="Google Shape;14304;p62"/>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305" name="Google Shape;14305;p62"/>
          <p:cNvGrpSpPr/>
          <p:nvPr/>
        </p:nvGrpSpPr>
        <p:grpSpPr>
          <a:xfrm>
            <a:off x="6704407" y="2711308"/>
            <a:ext cx="340204" cy="339271"/>
            <a:chOff x="3270450" y="3213625"/>
            <a:chExt cx="483175" cy="481850"/>
          </a:xfrm>
        </p:grpSpPr>
        <p:sp>
          <p:nvSpPr>
            <p:cNvPr id="14306" name="Google Shape;14306;p6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07" name="Google Shape;14307;p6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08" name="Google Shape;14308;p62"/>
          <p:cNvGrpSpPr/>
          <p:nvPr/>
        </p:nvGrpSpPr>
        <p:grpSpPr>
          <a:xfrm>
            <a:off x="7203676" y="2711317"/>
            <a:ext cx="168931" cy="339253"/>
            <a:chOff x="3984950" y="3213600"/>
            <a:chExt cx="239925" cy="481825"/>
          </a:xfrm>
        </p:grpSpPr>
        <p:sp>
          <p:nvSpPr>
            <p:cNvPr id="14309" name="Google Shape;14309;p6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0" name="Google Shape;14310;p6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11" name="Google Shape;14311;p62"/>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2" name="Google Shape;14312;p62"/>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313" name="Google Shape;14313;p62"/>
          <p:cNvGrpSpPr/>
          <p:nvPr/>
        </p:nvGrpSpPr>
        <p:grpSpPr>
          <a:xfrm>
            <a:off x="1736111" y="3981487"/>
            <a:ext cx="355218" cy="279880"/>
            <a:chOff x="5629975" y="3255775"/>
            <a:chExt cx="504500" cy="397500"/>
          </a:xfrm>
        </p:grpSpPr>
        <p:sp>
          <p:nvSpPr>
            <p:cNvPr id="14314" name="Google Shape;14314;p6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5" name="Google Shape;14315;p6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6" name="Google Shape;14316;p6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7" name="Google Shape;14317;p6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8" name="Google Shape;14318;p6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19" name="Google Shape;14319;p62"/>
          <p:cNvGrpSpPr/>
          <p:nvPr/>
        </p:nvGrpSpPr>
        <p:grpSpPr>
          <a:xfrm>
            <a:off x="3572294" y="3981593"/>
            <a:ext cx="340256" cy="279669"/>
            <a:chOff x="6234950" y="3255925"/>
            <a:chExt cx="483250" cy="397200"/>
          </a:xfrm>
        </p:grpSpPr>
        <p:sp>
          <p:nvSpPr>
            <p:cNvPr id="14320" name="Google Shape;14320;p6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1" name="Google Shape;14321;p6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2" name="Google Shape;14322;p6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3" name="Google Shape;14323;p6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4" name="Google Shape;14324;p6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5" name="Google Shape;14325;p6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26" name="Google Shape;14326;p62"/>
          <p:cNvGrpSpPr/>
          <p:nvPr/>
        </p:nvGrpSpPr>
        <p:grpSpPr>
          <a:xfrm>
            <a:off x="5043532" y="3125970"/>
            <a:ext cx="318042" cy="339253"/>
            <a:chOff x="914900" y="3806450"/>
            <a:chExt cx="451700" cy="481825"/>
          </a:xfrm>
        </p:grpSpPr>
        <p:sp>
          <p:nvSpPr>
            <p:cNvPr id="14327" name="Google Shape;14327;p6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8" name="Google Shape;14328;p6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29" name="Google Shape;14329;p6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0" name="Google Shape;14330;p6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1" name="Google Shape;14331;p6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32" name="Google Shape;14332;p62"/>
          <p:cNvGrpSpPr/>
          <p:nvPr/>
        </p:nvGrpSpPr>
        <p:grpSpPr>
          <a:xfrm>
            <a:off x="5462454" y="3125785"/>
            <a:ext cx="346347" cy="339623"/>
            <a:chOff x="1490050" y="3805975"/>
            <a:chExt cx="491900" cy="482350"/>
          </a:xfrm>
        </p:grpSpPr>
        <p:sp>
          <p:nvSpPr>
            <p:cNvPr id="14333" name="Google Shape;14333;p6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4" name="Google Shape;14334;p6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5" name="Google Shape;14335;p6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6" name="Google Shape;14336;p6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37" name="Google Shape;14337;p62"/>
          <p:cNvGrpSpPr/>
          <p:nvPr/>
        </p:nvGrpSpPr>
        <p:grpSpPr>
          <a:xfrm>
            <a:off x="5886322" y="3125970"/>
            <a:ext cx="311899" cy="339253"/>
            <a:chOff x="2104275" y="3806450"/>
            <a:chExt cx="442975" cy="481825"/>
          </a:xfrm>
        </p:grpSpPr>
        <p:sp>
          <p:nvSpPr>
            <p:cNvPr id="14338" name="Google Shape;14338;p6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39" name="Google Shape;14339;p6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40" name="Google Shape;14340;p62"/>
          <p:cNvGrpSpPr/>
          <p:nvPr/>
        </p:nvGrpSpPr>
        <p:grpSpPr>
          <a:xfrm>
            <a:off x="6309839" y="3125970"/>
            <a:ext cx="293416" cy="339253"/>
            <a:chOff x="2710875" y="3806450"/>
            <a:chExt cx="416725" cy="481825"/>
          </a:xfrm>
        </p:grpSpPr>
        <p:sp>
          <p:nvSpPr>
            <p:cNvPr id="14341" name="Google Shape;14341;p6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2" name="Google Shape;14342;p6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43" name="Google Shape;14343;p62"/>
          <p:cNvGrpSpPr/>
          <p:nvPr/>
        </p:nvGrpSpPr>
        <p:grpSpPr>
          <a:xfrm>
            <a:off x="6704883" y="3166412"/>
            <a:ext cx="339253" cy="258369"/>
            <a:chOff x="3271200" y="3863875"/>
            <a:chExt cx="481825" cy="366950"/>
          </a:xfrm>
        </p:grpSpPr>
        <p:sp>
          <p:nvSpPr>
            <p:cNvPr id="14344" name="Google Shape;14344;p6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5" name="Google Shape;14345;p6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46" name="Google Shape;14346;p62"/>
          <p:cNvGrpSpPr/>
          <p:nvPr/>
        </p:nvGrpSpPr>
        <p:grpSpPr>
          <a:xfrm>
            <a:off x="7140377" y="3126199"/>
            <a:ext cx="295528" cy="338795"/>
            <a:chOff x="3895050" y="3806775"/>
            <a:chExt cx="419725" cy="481175"/>
          </a:xfrm>
        </p:grpSpPr>
        <p:sp>
          <p:nvSpPr>
            <p:cNvPr id="14347" name="Google Shape;14347;p6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8" name="Google Shape;14348;p6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49" name="Google Shape;14349;p62"/>
          <p:cNvGrpSpPr/>
          <p:nvPr/>
        </p:nvGrpSpPr>
        <p:grpSpPr>
          <a:xfrm>
            <a:off x="7543659" y="3125979"/>
            <a:ext cx="336296" cy="339235"/>
            <a:chOff x="4464775" y="3806475"/>
            <a:chExt cx="477625" cy="481800"/>
          </a:xfrm>
        </p:grpSpPr>
        <p:sp>
          <p:nvSpPr>
            <p:cNvPr id="14350" name="Google Shape;14350;p6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1" name="Google Shape;14351;p6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2" name="Google Shape;14352;p6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3" name="Google Shape;14353;p6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4" name="Google Shape;14354;p6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5" name="Google Shape;14355;p6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56" name="Google Shape;14356;p62"/>
          <p:cNvGrpSpPr/>
          <p:nvPr/>
        </p:nvGrpSpPr>
        <p:grpSpPr>
          <a:xfrm>
            <a:off x="7967105" y="3125970"/>
            <a:ext cx="339253" cy="339253"/>
            <a:chOff x="5049725" y="3806450"/>
            <a:chExt cx="481825" cy="481825"/>
          </a:xfrm>
        </p:grpSpPr>
        <p:sp>
          <p:nvSpPr>
            <p:cNvPr id="14357" name="Google Shape;14357;p6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8" name="Google Shape;14358;p6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59" name="Google Shape;14359;p6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60" name="Google Shape;14360;p62"/>
          <p:cNvGrpSpPr/>
          <p:nvPr/>
        </p:nvGrpSpPr>
        <p:grpSpPr>
          <a:xfrm>
            <a:off x="1276714" y="3951798"/>
            <a:ext cx="339253" cy="339253"/>
            <a:chOff x="5651375" y="3806450"/>
            <a:chExt cx="481825" cy="481825"/>
          </a:xfrm>
        </p:grpSpPr>
        <p:sp>
          <p:nvSpPr>
            <p:cNvPr id="14361" name="Google Shape;14361;p6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2" name="Google Shape;14362;p6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3" name="Google Shape;14363;p6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4" name="Google Shape;14364;p6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65" name="Google Shape;14365;p62"/>
          <p:cNvGrpSpPr/>
          <p:nvPr/>
        </p:nvGrpSpPr>
        <p:grpSpPr>
          <a:xfrm>
            <a:off x="3153646" y="3953787"/>
            <a:ext cx="298503" cy="335275"/>
            <a:chOff x="6264300" y="3809300"/>
            <a:chExt cx="423950" cy="476175"/>
          </a:xfrm>
        </p:grpSpPr>
        <p:sp>
          <p:nvSpPr>
            <p:cNvPr id="14366" name="Google Shape;14366;p6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7" name="Google Shape;14367;p6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8" name="Google Shape;14368;p6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69" name="Google Shape;14369;p62"/>
          <p:cNvGrpSpPr/>
          <p:nvPr/>
        </p:nvGrpSpPr>
        <p:grpSpPr>
          <a:xfrm>
            <a:off x="5032267" y="3538881"/>
            <a:ext cx="340573" cy="339271"/>
            <a:chOff x="898875" y="4399275"/>
            <a:chExt cx="483700" cy="481850"/>
          </a:xfrm>
        </p:grpSpPr>
        <p:sp>
          <p:nvSpPr>
            <p:cNvPr id="14370" name="Google Shape;14370;p6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1" name="Google Shape;14371;p62"/>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2" name="Google Shape;14372;p6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3" name="Google Shape;14373;p6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4" name="Google Shape;14374;p6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5" name="Google Shape;14375;p6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6" name="Google Shape;14376;p6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7" name="Google Shape;14377;p6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78" name="Google Shape;14378;p62"/>
          <p:cNvGrpSpPr/>
          <p:nvPr/>
        </p:nvGrpSpPr>
        <p:grpSpPr>
          <a:xfrm>
            <a:off x="5466000" y="3554133"/>
            <a:ext cx="339253" cy="308765"/>
            <a:chOff x="1492675" y="4420975"/>
            <a:chExt cx="481825" cy="438525"/>
          </a:xfrm>
        </p:grpSpPr>
        <p:sp>
          <p:nvSpPr>
            <p:cNvPr id="14379" name="Google Shape;14379;p6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0" name="Google Shape;14380;p6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1" name="Google Shape;14381;p6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2" name="Google Shape;14382;p6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3" name="Google Shape;14383;p6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84" name="Google Shape;14384;p62"/>
          <p:cNvGrpSpPr/>
          <p:nvPr/>
        </p:nvGrpSpPr>
        <p:grpSpPr>
          <a:xfrm>
            <a:off x="5870982" y="3539558"/>
            <a:ext cx="342580" cy="337915"/>
            <a:chOff x="2084100" y="4400250"/>
            <a:chExt cx="486550" cy="479925"/>
          </a:xfrm>
        </p:grpSpPr>
        <p:sp>
          <p:nvSpPr>
            <p:cNvPr id="14385" name="Google Shape;14385;p6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6" name="Google Shape;14386;p6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7" name="Google Shape;14387;p6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8" name="Google Shape;14388;p6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9" name="Google Shape;14389;p6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0" name="Google Shape;14390;p6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91" name="Google Shape;14391;p62"/>
          <p:cNvGrpSpPr/>
          <p:nvPr/>
        </p:nvGrpSpPr>
        <p:grpSpPr>
          <a:xfrm>
            <a:off x="6307462" y="3538907"/>
            <a:ext cx="298169" cy="339218"/>
            <a:chOff x="2707950" y="4399325"/>
            <a:chExt cx="423475" cy="481775"/>
          </a:xfrm>
        </p:grpSpPr>
        <p:sp>
          <p:nvSpPr>
            <p:cNvPr id="14392" name="Google Shape;14392;p6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3" name="Google Shape;14393;p6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4" name="Google Shape;14394;p6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5" name="Google Shape;14395;p6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6" name="Google Shape;14396;p6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7" name="Google Shape;14397;p6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8" name="Google Shape;14398;p6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9" name="Google Shape;14399;p6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0" name="Google Shape;14400;p6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1" name="Google Shape;14401;p6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2" name="Google Shape;14402;p6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3" name="Google Shape;14403;p6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04" name="Google Shape;14404;p62"/>
          <p:cNvGrpSpPr/>
          <p:nvPr/>
        </p:nvGrpSpPr>
        <p:grpSpPr>
          <a:xfrm>
            <a:off x="6736981" y="3538881"/>
            <a:ext cx="275057" cy="339271"/>
            <a:chOff x="3330525" y="4399275"/>
            <a:chExt cx="390650" cy="481850"/>
          </a:xfrm>
        </p:grpSpPr>
        <p:sp>
          <p:nvSpPr>
            <p:cNvPr id="14405" name="Google Shape;14405;p6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6" name="Google Shape;14406;p6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7" name="Google Shape;14407;p6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8" name="Google Shape;14408;p6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9" name="Google Shape;14409;p6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0" name="Google Shape;14410;p6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1" name="Google Shape;14411;p6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12" name="Google Shape;14412;p62"/>
          <p:cNvGrpSpPr/>
          <p:nvPr/>
        </p:nvGrpSpPr>
        <p:grpSpPr>
          <a:xfrm>
            <a:off x="7161510" y="3538890"/>
            <a:ext cx="253265" cy="339253"/>
            <a:chOff x="3938800" y="4399275"/>
            <a:chExt cx="359700" cy="481825"/>
          </a:xfrm>
        </p:grpSpPr>
        <p:sp>
          <p:nvSpPr>
            <p:cNvPr id="14413" name="Google Shape;14413;p6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4" name="Google Shape;14414;p6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5" name="Google Shape;14415;p6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6" name="Google Shape;14416;p6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17" name="Google Shape;14417;p6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18" name="Google Shape;14418;p62"/>
          <p:cNvGrpSpPr/>
          <p:nvPr/>
        </p:nvGrpSpPr>
        <p:grpSpPr>
          <a:xfrm>
            <a:off x="7632288" y="3538890"/>
            <a:ext cx="159039" cy="339253"/>
            <a:chOff x="4584850" y="4399275"/>
            <a:chExt cx="225875" cy="481825"/>
          </a:xfrm>
        </p:grpSpPr>
        <p:sp>
          <p:nvSpPr>
            <p:cNvPr id="14419" name="Google Shape;14419;p6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20" name="Google Shape;14420;p6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421" name="Google Shape;14421;p62"/>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422" name="Google Shape;14422;p62"/>
          <p:cNvGrpSpPr/>
          <p:nvPr/>
        </p:nvGrpSpPr>
        <p:grpSpPr>
          <a:xfrm>
            <a:off x="817316" y="3951795"/>
            <a:ext cx="339253" cy="339253"/>
            <a:chOff x="5642550" y="4399275"/>
            <a:chExt cx="481825" cy="481825"/>
          </a:xfrm>
        </p:grpSpPr>
        <p:sp>
          <p:nvSpPr>
            <p:cNvPr id="14423" name="Google Shape;14423;p6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24" name="Google Shape;14424;p6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25" name="Google Shape;14425;p62"/>
          <p:cNvGrpSpPr/>
          <p:nvPr/>
        </p:nvGrpSpPr>
        <p:grpSpPr>
          <a:xfrm>
            <a:off x="2670186" y="3963703"/>
            <a:ext cx="363316" cy="315437"/>
            <a:chOff x="6218300" y="4416175"/>
            <a:chExt cx="516000" cy="448000"/>
          </a:xfrm>
        </p:grpSpPr>
        <p:sp>
          <p:nvSpPr>
            <p:cNvPr id="14426" name="Google Shape;14426;p6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27" name="Google Shape;14427;p6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28" name="Google Shape;14428;p6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29" name="Google Shape;14429;p62"/>
          <p:cNvGrpSpPr/>
          <p:nvPr/>
        </p:nvGrpSpPr>
        <p:grpSpPr>
          <a:xfrm>
            <a:off x="5870391" y="3951792"/>
            <a:ext cx="339253" cy="339253"/>
            <a:chOff x="899850" y="4992125"/>
            <a:chExt cx="481825" cy="481825"/>
          </a:xfrm>
        </p:grpSpPr>
        <p:sp>
          <p:nvSpPr>
            <p:cNvPr id="14430" name="Google Shape;14430;p6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31" name="Google Shape;14431;p6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32" name="Google Shape;14432;p6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33" name="Google Shape;14433;p62"/>
          <p:cNvGrpSpPr/>
          <p:nvPr/>
        </p:nvGrpSpPr>
        <p:grpSpPr>
          <a:xfrm>
            <a:off x="5410993" y="3951792"/>
            <a:ext cx="339253" cy="339253"/>
            <a:chOff x="1492675" y="4992125"/>
            <a:chExt cx="481825" cy="481825"/>
          </a:xfrm>
        </p:grpSpPr>
        <p:sp>
          <p:nvSpPr>
            <p:cNvPr id="14434" name="Google Shape;14434;p6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35" name="Google Shape;14435;p6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36" name="Google Shape;14436;p62"/>
          <p:cNvGrpSpPr/>
          <p:nvPr/>
        </p:nvGrpSpPr>
        <p:grpSpPr>
          <a:xfrm>
            <a:off x="4951595" y="3951792"/>
            <a:ext cx="339253" cy="339253"/>
            <a:chOff x="2085525" y="4992125"/>
            <a:chExt cx="481825" cy="481825"/>
          </a:xfrm>
        </p:grpSpPr>
        <p:sp>
          <p:nvSpPr>
            <p:cNvPr id="14437" name="Google Shape;14437;p6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38" name="Google Shape;14438;p6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39" name="Google Shape;14439;p62"/>
          <p:cNvGrpSpPr/>
          <p:nvPr/>
        </p:nvGrpSpPr>
        <p:grpSpPr>
          <a:xfrm>
            <a:off x="6789344" y="3951792"/>
            <a:ext cx="339253" cy="339253"/>
            <a:chOff x="2678350" y="4992125"/>
            <a:chExt cx="481825" cy="481825"/>
          </a:xfrm>
        </p:grpSpPr>
        <p:sp>
          <p:nvSpPr>
            <p:cNvPr id="14440" name="Google Shape;14440;p6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41" name="Google Shape;14441;p6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42" name="Google Shape;14442;p6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43" name="Google Shape;14443;p62"/>
          <p:cNvGrpSpPr/>
          <p:nvPr/>
        </p:nvGrpSpPr>
        <p:grpSpPr>
          <a:xfrm>
            <a:off x="4492198" y="3951792"/>
            <a:ext cx="339253" cy="339253"/>
            <a:chOff x="3271200" y="4992125"/>
            <a:chExt cx="481825" cy="481825"/>
          </a:xfrm>
        </p:grpSpPr>
        <p:sp>
          <p:nvSpPr>
            <p:cNvPr id="14444" name="Google Shape;14444;p6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45" name="Google Shape;14445;p6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46" name="Google Shape;14446;p6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47" name="Google Shape;14447;p62"/>
          <p:cNvGrpSpPr/>
          <p:nvPr/>
        </p:nvGrpSpPr>
        <p:grpSpPr>
          <a:xfrm>
            <a:off x="6329788" y="3952813"/>
            <a:ext cx="339411" cy="337211"/>
            <a:chOff x="5049575" y="4993600"/>
            <a:chExt cx="482050" cy="478925"/>
          </a:xfrm>
        </p:grpSpPr>
        <p:sp>
          <p:nvSpPr>
            <p:cNvPr id="14448" name="Google Shape;14448;p6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49" name="Google Shape;14449;p6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50" name="Google Shape;14450;p6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51" name="Google Shape;14451;p6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452" name="Google Shape;14452;p62"/>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14453" name="Google Shape;14453;p6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14454" name="Google Shape;14454;p62"/>
          <p:cNvGrpSpPr/>
          <p:nvPr/>
        </p:nvGrpSpPr>
        <p:grpSpPr>
          <a:xfrm>
            <a:off x="7248742" y="3975375"/>
            <a:ext cx="195300" cy="343772"/>
            <a:chOff x="3999225" y="4364775"/>
            <a:chExt cx="195300" cy="343772"/>
          </a:xfrm>
        </p:grpSpPr>
        <p:grpSp>
          <p:nvGrpSpPr>
            <p:cNvPr id="14455" name="Google Shape;14455;p62"/>
            <p:cNvGrpSpPr/>
            <p:nvPr/>
          </p:nvGrpSpPr>
          <p:grpSpPr>
            <a:xfrm>
              <a:off x="4048568" y="4562577"/>
              <a:ext cx="97317" cy="145970"/>
              <a:chOff x="1529575" y="2222650"/>
              <a:chExt cx="203125" cy="304675"/>
            </a:xfrm>
          </p:grpSpPr>
          <p:sp>
            <p:nvSpPr>
              <p:cNvPr id="14456" name="Google Shape;14456;p62"/>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2"/>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62"/>
            <p:cNvGrpSpPr/>
            <p:nvPr/>
          </p:nvGrpSpPr>
          <p:grpSpPr>
            <a:xfrm>
              <a:off x="3999225" y="4364775"/>
              <a:ext cx="195300" cy="195300"/>
              <a:chOff x="3999225" y="4364775"/>
              <a:chExt cx="195300" cy="195300"/>
            </a:xfrm>
          </p:grpSpPr>
          <p:sp>
            <p:nvSpPr>
              <p:cNvPr id="14459" name="Google Shape;14459;p62"/>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2"/>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1" name="Google Shape;14461;p62"/>
          <p:cNvGrpSpPr/>
          <p:nvPr/>
        </p:nvGrpSpPr>
        <p:grpSpPr>
          <a:xfrm>
            <a:off x="7564186" y="3991627"/>
            <a:ext cx="277088" cy="259611"/>
            <a:chOff x="4335888" y="4398114"/>
            <a:chExt cx="277088" cy="259611"/>
          </a:xfrm>
        </p:grpSpPr>
        <p:grpSp>
          <p:nvGrpSpPr>
            <p:cNvPr id="14462" name="Google Shape;14462;p62"/>
            <p:cNvGrpSpPr/>
            <p:nvPr/>
          </p:nvGrpSpPr>
          <p:grpSpPr>
            <a:xfrm>
              <a:off x="4335888" y="4462425"/>
              <a:ext cx="195300" cy="195300"/>
              <a:chOff x="4335888" y="4462425"/>
              <a:chExt cx="195300" cy="195300"/>
            </a:xfrm>
          </p:grpSpPr>
          <p:sp>
            <p:nvSpPr>
              <p:cNvPr id="14463" name="Google Shape;14463;p62"/>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2"/>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62"/>
            <p:cNvGrpSpPr/>
            <p:nvPr/>
          </p:nvGrpSpPr>
          <p:grpSpPr>
            <a:xfrm>
              <a:off x="4509813" y="4398114"/>
              <a:ext cx="103162" cy="103198"/>
              <a:chOff x="2277975" y="2021700"/>
              <a:chExt cx="215325" cy="215400"/>
            </a:xfrm>
          </p:grpSpPr>
          <p:sp>
            <p:nvSpPr>
              <p:cNvPr id="14466" name="Google Shape;14466;p6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8" name="Google Shape;14468;p62"/>
          <p:cNvGrpSpPr/>
          <p:nvPr/>
        </p:nvGrpSpPr>
        <p:grpSpPr>
          <a:xfrm>
            <a:off x="7961419" y="4049613"/>
            <a:ext cx="392275" cy="195300"/>
            <a:chOff x="4752588" y="4440200"/>
            <a:chExt cx="392275" cy="195300"/>
          </a:xfrm>
        </p:grpSpPr>
        <p:grpSp>
          <p:nvGrpSpPr>
            <p:cNvPr id="14469" name="Google Shape;14469;p62"/>
            <p:cNvGrpSpPr/>
            <p:nvPr/>
          </p:nvGrpSpPr>
          <p:grpSpPr>
            <a:xfrm>
              <a:off x="4950384" y="4469728"/>
              <a:ext cx="194479" cy="136244"/>
              <a:chOff x="3163375" y="2175125"/>
              <a:chExt cx="405925" cy="284375"/>
            </a:xfrm>
          </p:grpSpPr>
          <p:sp>
            <p:nvSpPr>
              <p:cNvPr id="14470" name="Google Shape;14470;p62"/>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2"/>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62"/>
            <p:cNvGrpSpPr/>
            <p:nvPr/>
          </p:nvGrpSpPr>
          <p:grpSpPr>
            <a:xfrm>
              <a:off x="4752588" y="4440200"/>
              <a:ext cx="195300" cy="195300"/>
              <a:chOff x="4335888" y="4462425"/>
              <a:chExt cx="195300" cy="195300"/>
            </a:xfrm>
          </p:grpSpPr>
          <p:sp>
            <p:nvSpPr>
              <p:cNvPr id="14474" name="Google Shape;14474;p62"/>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2"/>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9319"/>
        <p:cNvGrpSpPr/>
        <p:nvPr/>
      </p:nvGrpSpPr>
      <p:grpSpPr>
        <a:xfrm>
          <a:off x="0" y="0"/>
          <a:ext cx="0" cy="0"/>
          <a:chOff x="0" y="0"/>
          <a:chExt cx="0" cy="0"/>
        </a:xfrm>
      </p:grpSpPr>
      <p:sp>
        <p:nvSpPr>
          <p:cNvPr id="9320" name="Google Shape;932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9321" name="Google Shape;9321;p36"/>
          <p:cNvSpPr txBox="1">
            <a:spLocks noGrp="1"/>
          </p:cNvSpPr>
          <p:nvPr>
            <p:ph type="subTitle" idx="4"/>
          </p:nvPr>
        </p:nvSpPr>
        <p:spPr>
          <a:xfrm>
            <a:off x="713225" y="2079238"/>
            <a:ext cx="2272200" cy="43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9322" name="Google Shape;9322;p36"/>
          <p:cNvSpPr txBox="1">
            <a:spLocks noGrp="1"/>
          </p:cNvSpPr>
          <p:nvPr>
            <p:ph type="subTitle" idx="5"/>
          </p:nvPr>
        </p:nvSpPr>
        <p:spPr>
          <a:xfrm>
            <a:off x="3435884" y="2079238"/>
            <a:ext cx="2272200" cy="43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9323" name="Google Shape;9323;p36"/>
          <p:cNvSpPr txBox="1">
            <a:spLocks noGrp="1"/>
          </p:cNvSpPr>
          <p:nvPr>
            <p:ph type="subTitle" idx="1"/>
          </p:nvPr>
        </p:nvSpPr>
        <p:spPr>
          <a:xfrm>
            <a:off x="713225" y="2611913"/>
            <a:ext cx="2272200" cy="16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9324" name="Google Shape;9324;p36"/>
          <p:cNvSpPr txBox="1">
            <a:spLocks noGrp="1"/>
          </p:cNvSpPr>
          <p:nvPr>
            <p:ph type="subTitle" idx="2"/>
          </p:nvPr>
        </p:nvSpPr>
        <p:spPr>
          <a:xfrm>
            <a:off x="3435875" y="2611913"/>
            <a:ext cx="2272200" cy="16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9325" name="Google Shape;9325;p36"/>
          <p:cNvSpPr txBox="1">
            <a:spLocks noGrp="1"/>
          </p:cNvSpPr>
          <p:nvPr>
            <p:ph type="subTitle" idx="3"/>
          </p:nvPr>
        </p:nvSpPr>
        <p:spPr>
          <a:xfrm>
            <a:off x="6158525" y="2611913"/>
            <a:ext cx="2272200" cy="16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9326" name="Google Shape;9326;p36"/>
          <p:cNvSpPr txBox="1">
            <a:spLocks noGrp="1"/>
          </p:cNvSpPr>
          <p:nvPr>
            <p:ph type="subTitle" idx="6"/>
          </p:nvPr>
        </p:nvSpPr>
        <p:spPr>
          <a:xfrm>
            <a:off x="6158525" y="2079238"/>
            <a:ext cx="2272200" cy="43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
        <p:nvSpPr>
          <p:cNvPr id="9327" name="Google Shape;9327;p36"/>
          <p:cNvSpPr/>
          <p:nvPr/>
        </p:nvSpPr>
        <p:spPr>
          <a:xfrm>
            <a:off x="713225" y="1413363"/>
            <a:ext cx="227218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36"/>
          <p:cNvSpPr/>
          <p:nvPr/>
        </p:nvSpPr>
        <p:spPr>
          <a:xfrm>
            <a:off x="3435884" y="1413363"/>
            <a:ext cx="227218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36"/>
          <p:cNvSpPr/>
          <p:nvPr/>
        </p:nvSpPr>
        <p:spPr>
          <a:xfrm>
            <a:off x="6158525" y="1413363"/>
            <a:ext cx="2272185"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36"/>
          <p:cNvSpPr/>
          <p:nvPr/>
        </p:nvSpPr>
        <p:spPr>
          <a:xfrm>
            <a:off x="789425" y="1530086"/>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1" name="Google Shape;9331;p36"/>
          <p:cNvGrpSpPr/>
          <p:nvPr/>
        </p:nvGrpSpPr>
        <p:grpSpPr>
          <a:xfrm>
            <a:off x="6234741" y="1530086"/>
            <a:ext cx="339359" cy="339253"/>
            <a:chOff x="5642475" y="1435075"/>
            <a:chExt cx="481975" cy="481825"/>
          </a:xfrm>
        </p:grpSpPr>
        <p:sp>
          <p:nvSpPr>
            <p:cNvPr id="9332" name="Google Shape;9332;p3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3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3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5" name="Google Shape;9335;p36"/>
          <p:cNvGrpSpPr/>
          <p:nvPr/>
        </p:nvGrpSpPr>
        <p:grpSpPr>
          <a:xfrm>
            <a:off x="3512081" y="1526062"/>
            <a:ext cx="352857" cy="347301"/>
            <a:chOff x="2404875" y="3592725"/>
            <a:chExt cx="298525" cy="293825"/>
          </a:xfrm>
        </p:grpSpPr>
        <p:sp>
          <p:nvSpPr>
            <p:cNvPr id="9336" name="Google Shape;9336;p3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3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3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14479"/>
        <p:cNvGrpSpPr/>
        <p:nvPr/>
      </p:nvGrpSpPr>
      <p:grpSpPr>
        <a:xfrm>
          <a:off x="0" y="0"/>
          <a:ext cx="0" cy="0"/>
          <a:chOff x="0" y="0"/>
          <a:chExt cx="0" cy="0"/>
        </a:xfrm>
      </p:grpSpPr>
      <p:grpSp>
        <p:nvGrpSpPr>
          <p:cNvPr id="14480" name="Google Shape;14480;p63"/>
          <p:cNvGrpSpPr/>
          <p:nvPr/>
        </p:nvGrpSpPr>
        <p:grpSpPr>
          <a:xfrm>
            <a:off x="856199" y="1311179"/>
            <a:ext cx="322099" cy="370529"/>
            <a:chOff x="-42971725" y="3217825"/>
            <a:chExt cx="275675" cy="317125"/>
          </a:xfrm>
        </p:grpSpPr>
        <p:sp>
          <p:nvSpPr>
            <p:cNvPr id="14481" name="Google Shape;14481;p6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4" name="Google Shape;14484;p63"/>
          <p:cNvGrpSpPr/>
          <p:nvPr/>
        </p:nvGrpSpPr>
        <p:grpSpPr>
          <a:xfrm>
            <a:off x="828113" y="1779835"/>
            <a:ext cx="378270" cy="337551"/>
            <a:chOff x="-42996150" y="3612600"/>
            <a:chExt cx="323750" cy="288900"/>
          </a:xfrm>
        </p:grpSpPr>
        <p:sp>
          <p:nvSpPr>
            <p:cNvPr id="14485" name="Google Shape;14485;p6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3"/>
          <p:cNvGrpSpPr/>
          <p:nvPr/>
        </p:nvGrpSpPr>
        <p:grpSpPr>
          <a:xfrm>
            <a:off x="830874" y="2189205"/>
            <a:ext cx="372749" cy="370909"/>
            <a:chOff x="-42994575" y="3950300"/>
            <a:chExt cx="319025" cy="317450"/>
          </a:xfrm>
        </p:grpSpPr>
        <p:sp>
          <p:nvSpPr>
            <p:cNvPr id="14489" name="Google Shape;14489;p6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63"/>
          <p:cNvGrpSpPr/>
          <p:nvPr/>
        </p:nvGrpSpPr>
        <p:grpSpPr>
          <a:xfrm>
            <a:off x="2984269" y="1336037"/>
            <a:ext cx="371785" cy="370879"/>
            <a:chOff x="-41111350" y="3239100"/>
            <a:chExt cx="318200" cy="317425"/>
          </a:xfrm>
        </p:grpSpPr>
        <p:sp>
          <p:nvSpPr>
            <p:cNvPr id="14493" name="Google Shape;14493;p6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63"/>
          <p:cNvGrpSpPr/>
          <p:nvPr/>
        </p:nvGrpSpPr>
        <p:grpSpPr>
          <a:xfrm>
            <a:off x="2980588" y="1771568"/>
            <a:ext cx="379146" cy="370967"/>
            <a:chOff x="-41117650" y="3605525"/>
            <a:chExt cx="324500" cy="317500"/>
          </a:xfrm>
        </p:grpSpPr>
        <p:sp>
          <p:nvSpPr>
            <p:cNvPr id="14498" name="Google Shape;14498;p6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1" name="Google Shape;14501;p63"/>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2" name="Google Shape;14502;p63"/>
          <p:cNvGrpSpPr/>
          <p:nvPr/>
        </p:nvGrpSpPr>
        <p:grpSpPr>
          <a:xfrm>
            <a:off x="1806843" y="2663092"/>
            <a:ext cx="216271" cy="371814"/>
            <a:chOff x="-39205300" y="3220175"/>
            <a:chExt cx="185100" cy="318225"/>
          </a:xfrm>
        </p:grpSpPr>
        <p:sp>
          <p:nvSpPr>
            <p:cNvPr id="14503" name="Google Shape;14503;p6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63"/>
          <p:cNvGrpSpPr/>
          <p:nvPr/>
        </p:nvGrpSpPr>
        <p:grpSpPr>
          <a:xfrm>
            <a:off x="1772370" y="3123163"/>
            <a:ext cx="300016" cy="369273"/>
            <a:chOff x="-39248625" y="3588600"/>
            <a:chExt cx="256775" cy="316050"/>
          </a:xfrm>
        </p:grpSpPr>
        <p:sp>
          <p:nvSpPr>
            <p:cNvPr id="14506" name="Google Shape;14506;p6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8" name="Google Shape;14508;p63"/>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3"/>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0" name="Google Shape;14510;p63"/>
          <p:cNvGrpSpPr/>
          <p:nvPr/>
        </p:nvGrpSpPr>
        <p:grpSpPr>
          <a:xfrm>
            <a:off x="1223084" y="1311179"/>
            <a:ext cx="429504" cy="370879"/>
            <a:chOff x="-42651700" y="3217825"/>
            <a:chExt cx="367600" cy="317425"/>
          </a:xfrm>
        </p:grpSpPr>
        <p:sp>
          <p:nvSpPr>
            <p:cNvPr id="14511" name="Google Shape;14511;p6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63"/>
          <p:cNvGrpSpPr/>
          <p:nvPr/>
        </p:nvGrpSpPr>
        <p:grpSpPr>
          <a:xfrm>
            <a:off x="1258516" y="1750829"/>
            <a:ext cx="358640" cy="363226"/>
            <a:chOff x="-42617300" y="3587775"/>
            <a:chExt cx="306950" cy="310875"/>
          </a:xfrm>
        </p:grpSpPr>
        <p:sp>
          <p:nvSpPr>
            <p:cNvPr id="14516" name="Google Shape;14516;p6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8" name="Google Shape;14518;p63"/>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9" name="Google Shape;14519;p63"/>
          <p:cNvGrpSpPr/>
          <p:nvPr/>
        </p:nvGrpSpPr>
        <p:grpSpPr>
          <a:xfrm>
            <a:off x="3430343" y="1335569"/>
            <a:ext cx="376926" cy="370324"/>
            <a:chOff x="-40748275" y="3238700"/>
            <a:chExt cx="322600" cy="316950"/>
          </a:xfrm>
        </p:grpSpPr>
        <p:sp>
          <p:nvSpPr>
            <p:cNvPr id="14520" name="Google Shape;14520;p6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63"/>
          <p:cNvGrpSpPr/>
          <p:nvPr/>
        </p:nvGrpSpPr>
        <p:grpSpPr>
          <a:xfrm>
            <a:off x="3432899" y="1803553"/>
            <a:ext cx="371814" cy="338690"/>
            <a:chOff x="-40745125" y="3632900"/>
            <a:chExt cx="318225" cy="289875"/>
          </a:xfrm>
        </p:grpSpPr>
        <p:sp>
          <p:nvSpPr>
            <p:cNvPr id="14527" name="Google Shape;14527;p6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63"/>
          <p:cNvGrpSpPr/>
          <p:nvPr/>
        </p:nvGrpSpPr>
        <p:grpSpPr>
          <a:xfrm>
            <a:off x="3437047" y="2214764"/>
            <a:ext cx="363518" cy="370178"/>
            <a:chOff x="-40742750" y="3972175"/>
            <a:chExt cx="311125" cy="316825"/>
          </a:xfrm>
        </p:grpSpPr>
        <p:sp>
          <p:nvSpPr>
            <p:cNvPr id="14535" name="Google Shape;14535;p6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3"/>
          <p:cNvGrpSpPr/>
          <p:nvPr/>
        </p:nvGrpSpPr>
        <p:grpSpPr>
          <a:xfrm>
            <a:off x="2219708" y="2664932"/>
            <a:ext cx="266892" cy="369974"/>
            <a:chOff x="-38860325" y="3221750"/>
            <a:chExt cx="228425" cy="316650"/>
          </a:xfrm>
        </p:grpSpPr>
        <p:sp>
          <p:nvSpPr>
            <p:cNvPr id="14538" name="Google Shape;14538;p6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63"/>
          <p:cNvGrpSpPr/>
          <p:nvPr/>
        </p:nvGrpSpPr>
        <p:grpSpPr>
          <a:xfrm>
            <a:off x="2170515" y="3126989"/>
            <a:ext cx="380081" cy="367111"/>
            <a:chOff x="-38905225" y="3591875"/>
            <a:chExt cx="325300" cy="314200"/>
          </a:xfrm>
        </p:grpSpPr>
        <p:sp>
          <p:nvSpPr>
            <p:cNvPr id="14543" name="Google Shape;14543;p6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6" name="Google Shape;14546;p63"/>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7" name="Google Shape;14547;p63"/>
          <p:cNvGrpSpPr/>
          <p:nvPr/>
        </p:nvGrpSpPr>
        <p:grpSpPr>
          <a:xfrm>
            <a:off x="3977265" y="3112069"/>
            <a:ext cx="290815" cy="369740"/>
            <a:chOff x="-37370925" y="3579105"/>
            <a:chExt cx="248900" cy="316450"/>
          </a:xfrm>
        </p:grpSpPr>
        <p:sp>
          <p:nvSpPr>
            <p:cNvPr id="14548" name="Google Shape;14548;p6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0" name="Google Shape;14550;p63"/>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3"/>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2" name="Google Shape;14552;p63"/>
          <p:cNvGrpSpPr/>
          <p:nvPr/>
        </p:nvGrpSpPr>
        <p:grpSpPr>
          <a:xfrm>
            <a:off x="1670640" y="2190140"/>
            <a:ext cx="371814" cy="369974"/>
            <a:chOff x="-42259725" y="3951100"/>
            <a:chExt cx="318225" cy="316650"/>
          </a:xfrm>
        </p:grpSpPr>
        <p:sp>
          <p:nvSpPr>
            <p:cNvPr id="14553" name="Google Shape;14553;p6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5" name="Google Shape;14555;p63"/>
          <p:cNvGrpSpPr/>
          <p:nvPr/>
        </p:nvGrpSpPr>
        <p:grpSpPr>
          <a:xfrm>
            <a:off x="3869002" y="1369161"/>
            <a:ext cx="370879" cy="337755"/>
            <a:chOff x="-40378075" y="3267450"/>
            <a:chExt cx="317425" cy="289075"/>
          </a:xfrm>
        </p:grpSpPr>
        <p:sp>
          <p:nvSpPr>
            <p:cNvPr id="14556" name="Google Shape;14556;p6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63"/>
          <p:cNvGrpSpPr/>
          <p:nvPr/>
        </p:nvGrpSpPr>
        <p:grpSpPr>
          <a:xfrm>
            <a:off x="3872668" y="1770429"/>
            <a:ext cx="363548" cy="369974"/>
            <a:chOff x="-40372575" y="3604550"/>
            <a:chExt cx="311150" cy="316650"/>
          </a:xfrm>
        </p:grpSpPr>
        <p:sp>
          <p:nvSpPr>
            <p:cNvPr id="14561" name="Google Shape;14561;p6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4" name="Google Shape;14564;p63"/>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5" name="Google Shape;14565;p63"/>
          <p:cNvGrpSpPr/>
          <p:nvPr/>
        </p:nvGrpSpPr>
        <p:grpSpPr>
          <a:xfrm>
            <a:off x="2596617" y="2663092"/>
            <a:ext cx="399038" cy="372165"/>
            <a:chOff x="-38542250" y="3220175"/>
            <a:chExt cx="341525" cy="318525"/>
          </a:xfrm>
        </p:grpSpPr>
        <p:sp>
          <p:nvSpPr>
            <p:cNvPr id="14566" name="Google Shape;14566;p6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63"/>
          <p:cNvGrpSpPr/>
          <p:nvPr/>
        </p:nvGrpSpPr>
        <p:grpSpPr>
          <a:xfrm>
            <a:off x="2618549" y="3122462"/>
            <a:ext cx="369974" cy="369068"/>
            <a:chOff x="-38537400" y="3588000"/>
            <a:chExt cx="316650" cy="315875"/>
          </a:xfrm>
        </p:grpSpPr>
        <p:sp>
          <p:nvSpPr>
            <p:cNvPr id="14570" name="Google Shape;14570;p6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63"/>
          <p:cNvGrpSpPr/>
          <p:nvPr/>
        </p:nvGrpSpPr>
        <p:grpSpPr>
          <a:xfrm>
            <a:off x="2617629" y="3579991"/>
            <a:ext cx="371814" cy="369974"/>
            <a:chOff x="-38538975" y="3954250"/>
            <a:chExt cx="318225" cy="316650"/>
          </a:xfrm>
        </p:grpSpPr>
        <p:sp>
          <p:nvSpPr>
            <p:cNvPr id="14575" name="Google Shape;14575;p6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63"/>
          <p:cNvGrpSpPr/>
          <p:nvPr/>
        </p:nvGrpSpPr>
        <p:grpSpPr>
          <a:xfrm>
            <a:off x="3934941" y="3574918"/>
            <a:ext cx="375465" cy="371814"/>
            <a:chOff x="-37385100" y="3949908"/>
            <a:chExt cx="321350" cy="318225"/>
          </a:xfrm>
        </p:grpSpPr>
        <p:sp>
          <p:nvSpPr>
            <p:cNvPr id="14578" name="Google Shape;14578;p6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63"/>
          <p:cNvGrpSpPr/>
          <p:nvPr/>
        </p:nvGrpSpPr>
        <p:grpSpPr>
          <a:xfrm>
            <a:off x="2110600" y="1310478"/>
            <a:ext cx="370909" cy="370675"/>
            <a:chOff x="-41895050" y="3217225"/>
            <a:chExt cx="317450" cy="317250"/>
          </a:xfrm>
        </p:grpSpPr>
        <p:sp>
          <p:nvSpPr>
            <p:cNvPr id="14581" name="Google Shape;14581;p6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63"/>
          <p:cNvGrpSpPr/>
          <p:nvPr/>
        </p:nvGrpSpPr>
        <p:grpSpPr>
          <a:xfrm>
            <a:off x="2110148" y="1747412"/>
            <a:ext cx="371814" cy="369974"/>
            <a:chOff x="-41893475" y="3584850"/>
            <a:chExt cx="318225" cy="316650"/>
          </a:xfrm>
        </p:grpSpPr>
        <p:sp>
          <p:nvSpPr>
            <p:cNvPr id="14587" name="Google Shape;14587;p6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1" name="Google Shape;14591;p63"/>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3"/>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3" name="Google Shape;14593;p63"/>
          <p:cNvGrpSpPr/>
          <p:nvPr/>
        </p:nvGrpSpPr>
        <p:grpSpPr>
          <a:xfrm>
            <a:off x="880176" y="3142704"/>
            <a:ext cx="337522" cy="370909"/>
            <a:chOff x="-39998250" y="3605325"/>
            <a:chExt cx="288875" cy="317450"/>
          </a:xfrm>
        </p:grpSpPr>
        <p:sp>
          <p:nvSpPr>
            <p:cNvPr id="14594" name="Google Shape;14594;p6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63"/>
          <p:cNvGrpSpPr/>
          <p:nvPr/>
        </p:nvGrpSpPr>
        <p:grpSpPr>
          <a:xfrm>
            <a:off x="863950" y="3601168"/>
            <a:ext cx="369974" cy="369945"/>
            <a:chOff x="-40011050" y="3972375"/>
            <a:chExt cx="316650" cy="316625"/>
          </a:xfrm>
        </p:grpSpPr>
        <p:sp>
          <p:nvSpPr>
            <p:cNvPr id="14597" name="Google Shape;14597;p6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3"/>
          <p:cNvGrpSpPr/>
          <p:nvPr/>
        </p:nvGrpSpPr>
        <p:grpSpPr>
          <a:xfrm>
            <a:off x="3095881" y="2665867"/>
            <a:ext cx="266921" cy="369039"/>
            <a:chOff x="-38129425" y="3222550"/>
            <a:chExt cx="228450" cy="315850"/>
          </a:xfrm>
        </p:grpSpPr>
        <p:sp>
          <p:nvSpPr>
            <p:cNvPr id="14600" name="Google Shape;14600;p6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63"/>
          <p:cNvGrpSpPr/>
          <p:nvPr/>
        </p:nvGrpSpPr>
        <p:grpSpPr>
          <a:xfrm>
            <a:off x="3050850" y="3122462"/>
            <a:ext cx="371785" cy="369974"/>
            <a:chOff x="-38172725" y="3588000"/>
            <a:chExt cx="318200" cy="316650"/>
          </a:xfrm>
        </p:grpSpPr>
        <p:sp>
          <p:nvSpPr>
            <p:cNvPr id="14603" name="Google Shape;14603;p6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63"/>
          <p:cNvGrpSpPr/>
          <p:nvPr/>
        </p:nvGrpSpPr>
        <p:grpSpPr>
          <a:xfrm>
            <a:off x="3126752" y="3580897"/>
            <a:ext cx="219981" cy="369974"/>
            <a:chOff x="-38109725" y="3955025"/>
            <a:chExt cx="188275" cy="316650"/>
          </a:xfrm>
        </p:grpSpPr>
        <p:sp>
          <p:nvSpPr>
            <p:cNvPr id="14612" name="Google Shape;14612;p6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4" name="Google Shape;14614;p63"/>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5" name="Google Shape;14615;p63"/>
          <p:cNvGrpSpPr/>
          <p:nvPr/>
        </p:nvGrpSpPr>
        <p:grpSpPr>
          <a:xfrm>
            <a:off x="2542151" y="1312318"/>
            <a:ext cx="373654" cy="369068"/>
            <a:chOff x="-41530375" y="3218800"/>
            <a:chExt cx="319800" cy="315875"/>
          </a:xfrm>
        </p:grpSpPr>
        <p:sp>
          <p:nvSpPr>
            <p:cNvPr id="14616" name="Google Shape;14616;p6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8" name="Google Shape;14618;p63"/>
          <p:cNvGrpSpPr/>
          <p:nvPr/>
        </p:nvGrpSpPr>
        <p:grpSpPr>
          <a:xfrm>
            <a:off x="2544444" y="1827476"/>
            <a:ext cx="369068" cy="289004"/>
            <a:chOff x="-41526450" y="3653375"/>
            <a:chExt cx="315875" cy="247350"/>
          </a:xfrm>
        </p:grpSpPr>
        <p:sp>
          <p:nvSpPr>
            <p:cNvPr id="14619" name="Google Shape;14619;p6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63"/>
          <p:cNvGrpSpPr/>
          <p:nvPr/>
        </p:nvGrpSpPr>
        <p:grpSpPr>
          <a:xfrm>
            <a:off x="2545831" y="2190140"/>
            <a:ext cx="366293" cy="369974"/>
            <a:chOff x="-41526450" y="3951100"/>
            <a:chExt cx="313500" cy="316650"/>
          </a:xfrm>
        </p:grpSpPr>
        <p:sp>
          <p:nvSpPr>
            <p:cNvPr id="14622" name="Google Shape;14622;p6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63"/>
          <p:cNvGrpSpPr/>
          <p:nvPr/>
        </p:nvGrpSpPr>
        <p:grpSpPr>
          <a:xfrm>
            <a:off x="1311086" y="2684269"/>
            <a:ext cx="339595" cy="371814"/>
            <a:chOff x="-39625900" y="3238300"/>
            <a:chExt cx="290650" cy="318225"/>
          </a:xfrm>
        </p:grpSpPr>
        <p:sp>
          <p:nvSpPr>
            <p:cNvPr id="14626" name="Google Shape;14626;p6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8" name="Google Shape;14628;p63"/>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9" name="Google Shape;14629;p63"/>
          <p:cNvGrpSpPr/>
          <p:nvPr/>
        </p:nvGrpSpPr>
        <p:grpSpPr>
          <a:xfrm>
            <a:off x="1305137" y="3600730"/>
            <a:ext cx="366293" cy="370441"/>
            <a:chOff x="-39647175" y="3972000"/>
            <a:chExt cx="313500" cy="317050"/>
          </a:xfrm>
        </p:grpSpPr>
        <p:sp>
          <p:nvSpPr>
            <p:cNvPr id="14630" name="Google Shape;14630;p6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63"/>
          <p:cNvGrpSpPr/>
          <p:nvPr/>
        </p:nvGrpSpPr>
        <p:grpSpPr>
          <a:xfrm>
            <a:off x="3474265" y="2664728"/>
            <a:ext cx="375495" cy="370879"/>
            <a:chOff x="-37808850" y="3221575"/>
            <a:chExt cx="321375" cy="317425"/>
          </a:xfrm>
        </p:grpSpPr>
        <p:sp>
          <p:nvSpPr>
            <p:cNvPr id="14634" name="Google Shape;14634;p6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63"/>
          <p:cNvGrpSpPr/>
          <p:nvPr/>
        </p:nvGrpSpPr>
        <p:grpSpPr>
          <a:xfrm>
            <a:off x="3483038" y="3186759"/>
            <a:ext cx="372749" cy="241158"/>
            <a:chOff x="-37806500" y="3643030"/>
            <a:chExt cx="319025" cy="206400"/>
          </a:xfrm>
        </p:grpSpPr>
        <p:sp>
          <p:nvSpPr>
            <p:cNvPr id="14637" name="Google Shape;14637;p6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3"/>
          <p:cNvGrpSpPr/>
          <p:nvPr/>
        </p:nvGrpSpPr>
        <p:grpSpPr>
          <a:xfrm>
            <a:off x="3485346" y="3579056"/>
            <a:ext cx="368134" cy="371814"/>
            <a:chOff x="-37804925" y="3953450"/>
            <a:chExt cx="315075" cy="318225"/>
          </a:xfrm>
        </p:grpSpPr>
        <p:sp>
          <p:nvSpPr>
            <p:cNvPr id="14640" name="Google Shape;14640;p6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3" name="Google Shape;14643;p63"/>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4" name="Google Shape;14644;p63"/>
          <p:cNvGrpSpPr/>
          <p:nvPr/>
        </p:nvGrpSpPr>
        <p:grpSpPr>
          <a:xfrm>
            <a:off x="4840364" y="1328538"/>
            <a:ext cx="355663" cy="308725"/>
            <a:chOff x="-28462125" y="3199700"/>
            <a:chExt cx="298550" cy="259150"/>
          </a:xfrm>
        </p:grpSpPr>
        <p:sp>
          <p:nvSpPr>
            <p:cNvPr id="14645" name="Google Shape;14645;p6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63"/>
          <p:cNvGrpSpPr/>
          <p:nvPr/>
        </p:nvGrpSpPr>
        <p:grpSpPr>
          <a:xfrm>
            <a:off x="4841317" y="1763228"/>
            <a:ext cx="353757" cy="352833"/>
            <a:chOff x="-28461325" y="3545475"/>
            <a:chExt cx="296950" cy="296175"/>
          </a:xfrm>
        </p:grpSpPr>
        <p:sp>
          <p:nvSpPr>
            <p:cNvPr id="14649" name="Google Shape;14649;p6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63"/>
          <p:cNvGrpSpPr/>
          <p:nvPr/>
        </p:nvGrpSpPr>
        <p:grpSpPr>
          <a:xfrm>
            <a:off x="4837550" y="2213272"/>
            <a:ext cx="361292" cy="352803"/>
            <a:chOff x="-28463700" y="3914875"/>
            <a:chExt cx="303275" cy="296150"/>
          </a:xfrm>
        </p:grpSpPr>
        <p:sp>
          <p:nvSpPr>
            <p:cNvPr id="14656" name="Google Shape;14656;p6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63"/>
          <p:cNvGrpSpPr/>
          <p:nvPr/>
        </p:nvGrpSpPr>
        <p:grpSpPr>
          <a:xfrm>
            <a:off x="7072335" y="1369355"/>
            <a:ext cx="351880" cy="227092"/>
            <a:chOff x="-26573400" y="3224125"/>
            <a:chExt cx="295375" cy="190625"/>
          </a:xfrm>
        </p:grpSpPr>
        <p:sp>
          <p:nvSpPr>
            <p:cNvPr id="14659" name="Google Shape;14659;p6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63"/>
          <p:cNvGrpSpPr/>
          <p:nvPr/>
        </p:nvGrpSpPr>
        <p:grpSpPr>
          <a:xfrm>
            <a:off x="7072335" y="1763690"/>
            <a:ext cx="351880" cy="351910"/>
            <a:chOff x="-26573400" y="3546250"/>
            <a:chExt cx="295375" cy="295400"/>
          </a:xfrm>
        </p:grpSpPr>
        <p:sp>
          <p:nvSpPr>
            <p:cNvPr id="14662" name="Google Shape;14662;p6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63"/>
          <p:cNvGrpSpPr/>
          <p:nvPr/>
        </p:nvGrpSpPr>
        <p:grpSpPr>
          <a:xfrm>
            <a:off x="7060615" y="2213599"/>
            <a:ext cx="375319" cy="352148"/>
            <a:chOff x="-26583625" y="3917025"/>
            <a:chExt cx="315050" cy="295600"/>
          </a:xfrm>
        </p:grpSpPr>
        <p:sp>
          <p:nvSpPr>
            <p:cNvPr id="14668" name="Google Shape;14668;p6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2" name="Google Shape;14672;p63"/>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3" name="Google Shape;14673;p63"/>
          <p:cNvGrpSpPr/>
          <p:nvPr/>
        </p:nvGrpSpPr>
        <p:grpSpPr>
          <a:xfrm>
            <a:off x="5759130" y="3172629"/>
            <a:ext cx="289039" cy="352833"/>
            <a:chOff x="-24694925" y="3518700"/>
            <a:chExt cx="242625" cy="296175"/>
          </a:xfrm>
        </p:grpSpPr>
        <p:sp>
          <p:nvSpPr>
            <p:cNvPr id="14674" name="Google Shape;14674;p6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63"/>
          <p:cNvGrpSpPr/>
          <p:nvPr/>
        </p:nvGrpSpPr>
        <p:grpSpPr>
          <a:xfrm>
            <a:off x="5758668" y="3622657"/>
            <a:ext cx="289962" cy="352833"/>
            <a:chOff x="-24709100" y="3888875"/>
            <a:chExt cx="243400" cy="296175"/>
          </a:xfrm>
        </p:grpSpPr>
        <p:sp>
          <p:nvSpPr>
            <p:cNvPr id="14679" name="Google Shape;14679;p6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2" name="Google Shape;14682;p63"/>
          <p:cNvGrpSpPr/>
          <p:nvPr/>
        </p:nvGrpSpPr>
        <p:grpSpPr>
          <a:xfrm>
            <a:off x="7958668" y="2695320"/>
            <a:ext cx="356556" cy="349557"/>
            <a:chOff x="-22863675" y="3131775"/>
            <a:chExt cx="299300" cy="293425"/>
          </a:xfrm>
        </p:grpSpPr>
        <p:sp>
          <p:nvSpPr>
            <p:cNvPr id="14683" name="Google Shape;14683;p6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63"/>
          <p:cNvGrpSpPr/>
          <p:nvPr/>
        </p:nvGrpSpPr>
        <p:grpSpPr>
          <a:xfrm>
            <a:off x="5301532" y="1306499"/>
            <a:ext cx="310602" cy="352803"/>
            <a:chOff x="-28069875" y="3175300"/>
            <a:chExt cx="260725" cy="296150"/>
          </a:xfrm>
        </p:grpSpPr>
        <p:sp>
          <p:nvSpPr>
            <p:cNvPr id="14687" name="Google Shape;14687;p6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6" name="Google Shape;14696;p63"/>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7" name="Google Shape;14697;p63"/>
          <p:cNvGrpSpPr/>
          <p:nvPr/>
        </p:nvGrpSpPr>
        <p:grpSpPr>
          <a:xfrm>
            <a:off x="5342810" y="2213733"/>
            <a:ext cx="228045" cy="351880"/>
            <a:chOff x="-28032075" y="3916450"/>
            <a:chExt cx="191425" cy="295375"/>
          </a:xfrm>
        </p:grpSpPr>
        <p:sp>
          <p:nvSpPr>
            <p:cNvPr id="14698" name="Google Shape;14698;p6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63"/>
          <p:cNvGrpSpPr/>
          <p:nvPr/>
        </p:nvGrpSpPr>
        <p:grpSpPr>
          <a:xfrm>
            <a:off x="7508157" y="1306484"/>
            <a:ext cx="352833" cy="352833"/>
            <a:chOff x="-26201650" y="3176075"/>
            <a:chExt cx="296175" cy="296175"/>
          </a:xfrm>
        </p:grpSpPr>
        <p:sp>
          <p:nvSpPr>
            <p:cNvPr id="14702" name="Google Shape;14702;p6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63"/>
          <p:cNvGrpSpPr/>
          <p:nvPr/>
        </p:nvGrpSpPr>
        <p:grpSpPr>
          <a:xfrm>
            <a:off x="7507680" y="1763705"/>
            <a:ext cx="353786" cy="351880"/>
            <a:chOff x="-26204800" y="3547050"/>
            <a:chExt cx="296975" cy="295375"/>
          </a:xfrm>
        </p:grpSpPr>
        <p:sp>
          <p:nvSpPr>
            <p:cNvPr id="14705" name="Google Shape;14705;p6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7" name="Google Shape;14707;p63"/>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8" name="Google Shape;14708;p63"/>
          <p:cNvGrpSpPr/>
          <p:nvPr/>
        </p:nvGrpSpPr>
        <p:grpSpPr>
          <a:xfrm>
            <a:off x="6178935" y="2693683"/>
            <a:ext cx="345328" cy="352833"/>
            <a:chOff x="-24353875" y="3147725"/>
            <a:chExt cx="289875" cy="296175"/>
          </a:xfrm>
        </p:grpSpPr>
        <p:sp>
          <p:nvSpPr>
            <p:cNvPr id="14709" name="Google Shape;14709;p6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63"/>
          <p:cNvGrpSpPr/>
          <p:nvPr/>
        </p:nvGrpSpPr>
        <p:grpSpPr>
          <a:xfrm>
            <a:off x="6186917" y="3173090"/>
            <a:ext cx="329365" cy="351910"/>
            <a:chOff x="-24344425" y="3519475"/>
            <a:chExt cx="276475" cy="295400"/>
          </a:xfrm>
        </p:grpSpPr>
        <p:sp>
          <p:nvSpPr>
            <p:cNvPr id="14712" name="Google Shape;14712;p6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3"/>
          <p:cNvGrpSpPr/>
          <p:nvPr/>
        </p:nvGrpSpPr>
        <p:grpSpPr>
          <a:xfrm>
            <a:off x="6176597" y="3625010"/>
            <a:ext cx="350004" cy="348128"/>
            <a:chOff x="-24353075" y="3891250"/>
            <a:chExt cx="293800" cy="292225"/>
          </a:xfrm>
        </p:grpSpPr>
        <p:sp>
          <p:nvSpPr>
            <p:cNvPr id="14715" name="Google Shape;14715;p6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3"/>
          <p:cNvGrpSpPr/>
          <p:nvPr/>
        </p:nvGrpSpPr>
        <p:grpSpPr>
          <a:xfrm>
            <a:off x="7960068" y="3173313"/>
            <a:ext cx="353757" cy="351463"/>
            <a:chOff x="-22845575" y="3504075"/>
            <a:chExt cx="296950" cy="295025"/>
          </a:xfrm>
        </p:grpSpPr>
        <p:sp>
          <p:nvSpPr>
            <p:cNvPr id="14718" name="Google Shape;14718;p6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63"/>
          <p:cNvGrpSpPr/>
          <p:nvPr/>
        </p:nvGrpSpPr>
        <p:grpSpPr>
          <a:xfrm>
            <a:off x="5753249" y="1306961"/>
            <a:ext cx="299344" cy="351880"/>
            <a:chOff x="-27691025" y="3175300"/>
            <a:chExt cx="251275" cy="295375"/>
          </a:xfrm>
        </p:grpSpPr>
        <p:sp>
          <p:nvSpPr>
            <p:cNvPr id="14721" name="Google Shape;14721;p6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63"/>
          <p:cNvGrpSpPr/>
          <p:nvPr/>
        </p:nvGrpSpPr>
        <p:grpSpPr>
          <a:xfrm>
            <a:off x="5725566" y="1825637"/>
            <a:ext cx="354710" cy="228015"/>
            <a:chOff x="-27721750" y="3598250"/>
            <a:chExt cx="297750" cy="191400"/>
          </a:xfrm>
        </p:grpSpPr>
        <p:sp>
          <p:nvSpPr>
            <p:cNvPr id="14726" name="Google Shape;14726;p6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63"/>
          <p:cNvGrpSpPr/>
          <p:nvPr/>
        </p:nvGrpSpPr>
        <p:grpSpPr>
          <a:xfrm>
            <a:off x="5726966" y="2219183"/>
            <a:ext cx="351910" cy="340980"/>
            <a:chOff x="-27719400" y="3925600"/>
            <a:chExt cx="295400" cy="286225"/>
          </a:xfrm>
        </p:grpSpPr>
        <p:sp>
          <p:nvSpPr>
            <p:cNvPr id="14729" name="Google Shape;14729;p6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1" name="Google Shape;14731;p63"/>
          <p:cNvGrpSpPr/>
          <p:nvPr/>
        </p:nvGrpSpPr>
        <p:grpSpPr>
          <a:xfrm>
            <a:off x="7948238" y="1306023"/>
            <a:ext cx="353757" cy="353757"/>
            <a:chOff x="-25834600" y="3176875"/>
            <a:chExt cx="296950" cy="296950"/>
          </a:xfrm>
        </p:grpSpPr>
        <p:sp>
          <p:nvSpPr>
            <p:cNvPr id="14732" name="Google Shape;14732;p6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63"/>
          <p:cNvGrpSpPr/>
          <p:nvPr/>
        </p:nvGrpSpPr>
        <p:grpSpPr>
          <a:xfrm>
            <a:off x="7948238" y="1774024"/>
            <a:ext cx="353757" cy="331241"/>
            <a:chOff x="-25834600" y="3564375"/>
            <a:chExt cx="296950" cy="278050"/>
          </a:xfrm>
        </p:grpSpPr>
        <p:sp>
          <p:nvSpPr>
            <p:cNvPr id="14738" name="Google Shape;14738;p6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63"/>
          <p:cNvGrpSpPr/>
          <p:nvPr/>
        </p:nvGrpSpPr>
        <p:grpSpPr>
          <a:xfrm>
            <a:off x="7946362" y="2213376"/>
            <a:ext cx="357509" cy="352595"/>
            <a:chOff x="-25834600" y="3915850"/>
            <a:chExt cx="300100" cy="295975"/>
          </a:xfrm>
        </p:grpSpPr>
        <p:sp>
          <p:nvSpPr>
            <p:cNvPr id="14747" name="Google Shape;14747;p6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3"/>
          <p:cNvGrpSpPr/>
          <p:nvPr/>
        </p:nvGrpSpPr>
        <p:grpSpPr>
          <a:xfrm>
            <a:off x="6681790" y="2694606"/>
            <a:ext cx="228968" cy="350987"/>
            <a:chOff x="-23930925" y="3149300"/>
            <a:chExt cx="192200" cy="294625"/>
          </a:xfrm>
        </p:grpSpPr>
        <p:sp>
          <p:nvSpPr>
            <p:cNvPr id="14751" name="Google Shape;14751;p6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63"/>
          <p:cNvGrpSpPr/>
          <p:nvPr/>
        </p:nvGrpSpPr>
        <p:grpSpPr>
          <a:xfrm>
            <a:off x="6638620" y="3173090"/>
            <a:ext cx="315307" cy="351910"/>
            <a:chOff x="-23962425" y="3519475"/>
            <a:chExt cx="264675" cy="295400"/>
          </a:xfrm>
        </p:grpSpPr>
        <p:sp>
          <p:nvSpPr>
            <p:cNvPr id="14756" name="Google Shape;14756;p6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8" name="Google Shape;14758;p63"/>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9" name="Google Shape;14759;p63"/>
          <p:cNvGrpSpPr/>
          <p:nvPr/>
        </p:nvGrpSpPr>
        <p:grpSpPr>
          <a:xfrm>
            <a:off x="8017295" y="3623134"/>
            <a:ext cx="239302" cy="351880"/>
            <a:chOff x="-22788075" y="3904625"/>
            <a:chExt cx="200875" cy="295375"/>
          </a:xfrm>
        </p:grpSpPr>
        <p:sp>
          <p:nvSpPr>
            <p:cNvPr id="14760" name="Google Shape;14760;p6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63"/>
          <p:cNvGrpSpPr/>
          <p:nvPr/>
        </p:nvGrpSpPr>
        <p:grpSpPr>
          <a:xfrm>
            <a:off x="6172593" y="1306499"/>
            <a:ext cx="354710" cy="352803"/>
            <a:chOff x="-27351575" y="3175300"/>
            <a:chExt cx="297750" cy="296150"/>
          </a:xfrm>
        </p:grpSpPr>
        <p:sp>
          <p:nvSpPr>
            <p:cNvPr id="14765" name="Google Shape;14765;p6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9" name="Google Shape;14769;p63"/>
          <p:cNvGrpSpPr/>
          <p:nvPr/>
        </p:nvGrpSpPr>
        <p:grpSpPr>
          <a:xfrm>
            <a:off x="6218402" y="1758809"/>
            <a:ext cx="269293" cy="353072"/>
            <a:chOff x="-27313750" y="3545275"/>
            <a:chExt cx="226050" cy="296375"/>
          </a:xfrm>
        </p:grpSpPr>
        <p:sp>
          <p:nvSpPr>
            <p:cNvPr id="14770" name="Google Shape;14770;p6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3" name="Google Shape;14773;p63"/>
          <p:cNvGrpSpPr/>
          <p:nvPr/>
        </p:nvGrpSpPr>
        <p:grpSpPr>
          <a:xfrm>
            <a:off x="6172593" y="2211380"/>
            <a:ext cx="354710" cy="356586"/>
            <a:chOff x="-27351575" y="3915650"/>
            <a:chExt cx="297750" cy="299325"/>
          </a:xfrm>
        </p:grpSpPr>
        <p:sp>
          <p:nvSpPr>
            <p:cNvPr id="14774" name="Google Shape;14774;p6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63"/>
          <p:cNvGrpSpPr/>
          <p:nvPr/>
        </p:nvGrpSpPr>
        <p:grpSpPr>
          <a:xfrm>
            <a:off x="4860084" y="2693579"/>
            <a:ext cx="319060" cy="353042"/>
            <a:chOff x="-25445525" y="3175900"/>
            <a:chExt cx="267825" cy="296350"/>
          </a:xfrm>
        </p:grpSpPr>
        <p:sp>
          <p:nvSpPr>
            <p:cNvPr id="14777" name="Google Shape;14777;p6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63"/>
          <p:cNvGrpSpPr/>
          <p:nvPr/>
        </p:nvGrpSpPr>
        <p:grpSpPr>
          <a:xfrm>
            <a:off x="4841797" y="3183902"/>
            <a:ext cx="355633" cy="330288"/>
            <a:chOff x="-25465200" y="3565175"/>
            <a:chExt cx="298525" cy="277250"/>
          </a:xfrm>
        </p:grpSpPr>
        <p:sp>
          <p:nvSpPr>
            <p:cNvPr id="14781" name="Google Shape;14781;p6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63"/>
          <p:cNvGrpSpPr/>
          <p:nvPr/>
        </p:nvGrpSpPr>
        <p:grpSpPr>
          <a:xfrm>
            <a:off x="4841336" y="3623432"/>
            <a:ext cx="356556" cy="351285"/>
            <a:chOff x="-25465200" y="3916150"/>
            <a:chExt cx="299300" cy="294875"/>
          </a:xfrm>
        </p:grpSpPr>
        <p:sp>
          <p:nvSpPr>
            <p:cNvPr id="14784" name="Google Shape;14784;p6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3"/>
          <p:cNvGrpSpPr/>
          <p:nvPr/>
        </p:nvGrpSpPr>
        <p:grpSpPr>
          <a:xfrm>
            <a:off x="7068775" y="2693698"/>
            <a:ext cx="351880" cy="352803"/>
            <a:chOff x="-23615075" y="3148525"/>
            <a:chExt cx="295375" cy="296150"/>
          </a:xfrm>
        </p:grpSpPr>
        <p:sp>
          <p:nvSpPr>
            <p:cNvPr id="14787" name="Google Shape;14787;p6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63"/>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63"/>
          <p:cNvGrpSpPr/>
          <p:nvPr/>
        </p:nvGrpSpPr>
        <p:grpSpPr>
          <a:xfrm>
            <a:off x="7068299" y="3632977"/>
            <a:ext cx="352833" cy="332194"/>
            <a:chOff x="-23615075" y="3906200"/>
            <a:chExt cx="296175" cy="278850"/>
          </a:xfrm>
        </p:grpSpPr>
        <p:sp>
          <p:nvSpPr>
            <p:cNvPr id="14793" name="Google Shape;14793;p6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6" name="Google Shape;14796;p63"/>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7" name="Google Shape;14797;p63"/>
          <p:cNvGrpSpPr/>
          <p:nvPr/>
        </p:nvGrpSpPr>
        <p:grpSpPr>
          <a:xfrm>
            <a:off x="6617268" y="1306618"/>
            <a:ext cx="353757" cy="352565"/>
            <a:chOff x="-26980600" y="3175500"/>
            <a:chExt cx="296950" cy="295950"/>
          </a:xfrm>
        </p:grpSpPr>
        <p:sp>
          <p:nvSpPr>
            <p:cNvPr id="14798" name="Google Shape;14798;p6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1" name="Google Shape;14801;p63"/>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2" name="Google Shape;14802;p63"/>
          <p:cNvGrpSpPr/>
          <p:nvPr/>
        </p:nvGrpSpPr>
        <p:grpSpPr>
          <a:xfrm>
            <a:off x="6617744" y="2245154"/>
            <a:ext cx="352803" cy="289039"/>
            <a:chOff x="-26981375" y="3951875"/>
            <a:chExt cx="296150" cy="242625"/>
          </a:xfrm>
        </p:grpSpPr>
        <p:sp>
          <p:nvSpPr>
            <p:cNvPr id="14803" name="Google Shape;14803;p6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6" name="Google Shape;14806;p63"/>
          <p:cNvGrpSpPr/>
          <p:nvPr/>
        </p:nvGrpSpPr>
        <p:grpSpPr>
          <a:xfrm>
            <a:off x="5282787" y="2692745"/>
            <a:ext cx="351910" cy="354710"/>
            <a:chOff x="-25094250" y="3176075"/>
            <a:chExt cx="295400" cy="297750"/>
          </a:xfrm>
        </p:grpSpPr>
        <p:sp>
          <p:nvSpPr>
            <p:cNvPr id="14807" name="Google Shape;14807;p6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63"/>
          <p:cNvGrpSpPr/>
          <p:nvPr/>
        </p:nvGrpSpPr>
        <p:grpSpPr>
          <a:xfrm>
            <a:off x="5282787" y="3173106"/>
            <a:ext cx="351910" cy="351880"/>
            <a:chOff x="-25094250" y="3547050"/>
            <a:chExt cx="295400" cy="295375"/>
          </a:xfrm>
        </p:grpSpPr>
        <p:sp>
          <p:nvSpPr>
            <p:cNvPr id="14811" name="Google Shape;14811;p6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6" name="Google Shape;14816;p63"/>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63"/>
          <p:cNvGrpSpPr/>
          <p:nvPr/>
        </p:nvGrpSpPr>
        <p:grpSpPr>
          <a:xfrm>
            <a:off x="7514864" y="2693698"/>
            <a:ext cx="352803" cy="352803"/>
            <a:chOff x="-23245675" y="3148525"/>
            <a:chExt cx="296150" cy="296150"/>
          </a:xfrm>
        </p:grpSpPr>
        <p:sp>
          <p:nvSpPr>
            <p:cNvPr id="14818" name="Google Shape;14818;p6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1" name="Google Shape;14821;p63"/>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2" name="Google Shape;14822;p63"/>
          <p:cNvGrpSpPr/>
          <p:nvPr/>
        </p:nvGrpSpPr>
        <p:grpSpPr>
          <a:xfrm>
            <a:off x="7515325" y="3622672"/>
            <a:ext cx="351880" cy="352803"/>
            <a:chOff x="-23244900" y="3888100"/>
            <a:chExt cx="295375" cy="296150"/>
          </a:xfrm>
        </p:grpSpPr>
        <p:sp>
          <p:nvSpPr>
            <p:cNvPr id="14823" name="Google Shape;14823;p6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4" name="Google Shape;14834;p63"/>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3"/>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4836" name="Google Shape;14836;p63"/>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14840"/>
        <p:cNvGrpSpPr/>
        <p:nvPr/>
      </p:nvGrpSpPr>
      <p:grpSpPr>
        <a:xfrm>
          <a:off x="0" y="0"/>
          <a:ext cx="0" cy="0"/>
          <a:chOff x="0" y="0"/>
          <a:chExt cx="0" cy="0"/>
        </a:xfrm>
      </p:grpSpPr>
      <p:sp>
        <p:nvSpPr>
          <p:cNvPr id="14841" name="Google Shape;14841;p64"/>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2" name="Google Shape;14842;p64"/>
          <p:cNvGrpSpPr/>
          <p:nvPr/>
        </p:nvGrpSpPr>
        <p:grpSpPr>
          <a:xfrm>
            <a:off x="832654" y="1819647"/>
            <a:ext cx="367261" cy="367261"/>
            <a:chOff x="-65145700" y="3727425"/>
            <a:chExt cx="317425" cy="317425"/>
          </a:xfrm>
        </p:grpSpPr>
        <p:sp>
          <p:nvSpPr>
            <p:cNvPr id="14843" name="Google Shape;14843;p6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5" name="Google Shape;14845;p64"/>
          <p:cNvGrpSpPr/>
          <p:nvPr/>
        </p:nvGrpSpPr>
        <p:grpSpPr>
          <a:xfrm>
            <a:off x="835851" y="2248561"/>
            <a:ext cx="360868" cy="367261"/>
            <a:chOff x="-65144125" y="4094450"/>
            <a:chExt cx="311900" cy="317425"/>
          </a:xfrm>
        </p:grpSpPr>
        <p:sp>
          <p:nvSpPr>
            <p:cNvPr id="14846" name="Google Shape;14846;p6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9" name="Google Shape;14849;p64"/>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0" name="Google Shape;14850;p64"/>
          <p:cNvGrpSpPr/>
          <p:nvPr/>
        </p:nvGrpSpPr>
        <p:grpSpPr>
          <a:xfrm>
            <a:off x="3039420" y="1819256"/>
            <a:ext cx="370645" cy="368042"/>
            <a:chOff x="-63250675" y="3744075"/>
            <a:chExt cx="320350" cy="318100"/>
          </a:xfrm>
        </p:grpSpPr>
        <p:sp>
          <p:nvSpPr>
            <p:cNvPr id="14851" name="Google Shape;14851;p6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4" name="Google Shape;14854;p64"/>
          <p:cNvGrpSpPr/>
          <p:nvPr/>
        </p:nvGrpSpPr>
        <p:grpSpPr>
          <a:xfrm>
            <a:off x="3041112" y="2248561"/>
            <a:ext cx="367261" cy="367261"/>
            <a:chOff x="-63250675" y="4110200"/>
            <a:chExt cx="317425" cy="317425"/>
          </a:xfrm>
        </p:grpSpPr>
        <p:sp>
          <p:nvSpPr>
            <p:cNvPr id="14855" name="Google Shape;14855;p6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4" name="Google Shape;14864;p64"/>
          <p:cNvGrpSpPr/>
          <p:nvPr/>
        </p:nvGrpSpPr>
        <p:grpSpPr>
          <a:xfrm>
            <a:off x="1720159" y="2745656"/>
            <a:ext cx="359075" cy="358844"/>
            <a:chOff x="-61351725" y="3372400"/>
            <a:chExt cx="310350" cy="310150"/>
          </a:xfrm>
        </p:grpSpPr>
        <p:sp>
          <p:nvSpPr>
            <p:cNvPr id="14865" name="Google Shape;14865;p6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64"/>
          <p:cNvGrpSpPr/>
          <p:nvPr/>
        </p:nvGrpSpPr>
        <p:grpSpPr>
          <a:xfrm>
            <a:off x="1716514" y="3208713"/>
            <a:ext cx="366364" cy="333534"/>
            <a:chOff x="-61354875" y="3751050"/>
            <a:chExt cx="316650" cy="288275"/>
          </a:xfrm>
        </p:grpSpPr>
        <p:sp>
          <p:nvSpPr>
            <p:cNvPr id="14869" name="Google Shape;14869;p6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64"/>
          <p:cNvGrpSpPr/>
          <p:nvPr/>
        </p:nvGrpSpPr>
        <p:grpSpPr>
          <a:xfrm>
            <a:off x="1716514" y="3650352"/>
            <a:ext cx="366364" cy="367290"/>
            <a:chOff x="-61354875" y="4101525"/>
            <a:chExt cx="316650" cy="317450"/>
          </a:xfrm>
        </p:grpSpPr>
        <p:sp>
          <p:nvSpPr>
            <p:cNvPr id="14873" name="Google Shape;14873;p6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64"/>
          <p:cNvGrpSpPr/>
          <p:nvPr/>
        </p:nvGrpSpPr>
        <p:grpSpPr>
          <a:xfrm>
            <a:off x="3932949" y="2742228"/>
            <a:ext cx="368157" cy="365699"/>
            <a:chOff x="-59470075" y="3308975"/>
            <a:chExt cx="318200" cy="316075"/>
          </a:xfrm>
        </p:grpSpPr>
        <p:sp>
          <p:nvSpPr>
            <p:cNvPr id="14876" name="Google Shape;14876;p6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64"/>
          <p:cNvGrpSpPr/>
          <p:nvPr/>
        </p:nvGrpSpPr>
        <p:grpSpPr>
          <a:xfrm>
            <a:off x="1278379" y="1377933"/>
            <a:ext cx="367261" cy="364686"/>
            <a:chOff x="-64781025" y="3361050"/>
            <a:chExt cx="317425" cy="315200"/>
          </a:xfrm>
        </p:grpSpPr>
        <p:sp>
          <p:nvSpPr>
            <p:cNvPr id="14886" name="Google Shape;14886;p6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0" name="Google Shape;14890;p64"/>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4"/>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4"/>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3" name="Google Shape;14893;p64"/>
          <p:cNvGrpSpPr/>
          <p:nvPr/>
        </p:nvGrpSpPr>
        <p:grpSpPr>
          <a:xfrm>
            <a:off x="3482779" y="1819372"/>
            <a:ext cx="382765" cy="367810"/>
            <a:chOff x="-62890750" y="3747425"/>
            <a:chExt cx="330825" cy="317900"/>
          </a:xfrm>
        </p:grpSpPr>
        <p:sp>
          <p:nvSpPr>
            <p:cNvPr id="14894" name="Google Shape;14894;p6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8" name="Google Shape;14908;p64"/>
          <p:cNvGrpSpPr/>
          <p:nvPr/>
        </p:nvGrpSpPr>
        <p:grpSpPr>
          <a:xfrm>
            <a:off x="3490531" y="2249009"/>
            <a:ext cx="367261" cy="366364"/>
            <a:chOff x="-62884425" y="4111775"/>
            <a:chExt cx="317425" cy="316650"/>
          </a:xfrm>
        </p:grpSpPr>
        <p:sp>
          <p:nvSpPr>
            <p:cNvPr id="14909" name="Google Shape;14909;p6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1" name="Google Shape;14911;p64"/>
          <p:cNvGrpSpPr/>
          <p:nvPr/>
        </p:nvGrpSpPr>
        <p:grpSpPr>
          <a:xfrm>
            <a:off x="2163165" y="2745078"/>
            <a:ext cx="365438" cy="360001"/>
            <a:chOff x="-60991775" y="3376900"/>
            <a:chExt cx="315850" cy="311150"/>
          </a:xfrm>
        </p:grpSpPr>
        <p:sp>
          <p:nvSpPr>
            <p:cNvPr id="14912" name="Google Shape;14912;p6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64"/>
          <p:cNvGrpSpPr/>
          <p:nvPr/>
        </p:nvGrpSpPr>
        <p:grpSpPr>
          <a:xfrm>
            <a:off x="2162702" y="3195942"/>
            <a:ext cx="366364" cy="359075"/>
            <a:chOff x="-60988625" y="3740800"/>
            <a:chExt cx="316650" cy="310350"/>
          </a:xfrm>
        </p:grpSpPr>
        <p:sp>
          <p:nvSpPr>
            <p:cNvPr id="14916" name="Google Shape;14916;p6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4"/>
          <p:cNvGrpSpPr/>
          <p:nvPr/>
        </p:nvGrpSpPr>
        <p:grpSpPr>
          <a:xfrm>
            <a:off x="2162702" y="3651393"/>
            <a:ext cx="366364" cy="365207"/>
            <a:chOff x="-60987850" y="4100950"/>
            <a:chExt cx="316650" cy="315650"/>
          </a:xfrm>
        </p:grpSpPr>
        <p:sp>
          <p:nvSpPr>
            <p:cNvPr id="14920" name="Google Shape;14920;p6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5" name="Google Shape;14925;p64"/>
          <p:cNvGrpSpPr/>
          <p:nvPr/>
        </p:nvGrpSpPr>
        <p:grpSpPr>
          <a:xfrm>
            <a:off x="3932486" y="3196853"/>
            <a:ext cx="369083" cy="357253"/>
            <a:chOff x="-59447250" y="3706150"/>
            <a:chExt cx="319000" cy="308775"/>
          </a:xfrm>
        </p:grpSpPr>
        <p:sp>
          <p:nvSpPr>
            <p:cNvPr id="14926" name="Google Shape;14926;p6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0" name="Google Shape;14930;p64"/>
          <p:cNvGrpSpPr/>
          <p:nvPr/>
        </p:nvGrpSpPr>
        <p:grpSpPr>
          <a:xfrm>
            <a:off x="1721214" y="1378164"/>
            <a:ext cx="368186" cy="364224"/>
            <a:chOff x="-64406125" y="3362225"/>
            <a:chExt cx="318225" cy="314800"/>
          </a:xfrm>
        </p:grpSpPr>
        <p:sp>
          <p:nvSpPr>
            <p:cNvPr id="14931" name="Google Shape;14931;p6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3" name="Google Shape;14933;p64"/>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4" name="Google Shape;14934;p64"/>
          <p:cNvGrpSpPr/>
          <p:nvPr/>
        </p:nvGrpSpPr>
        <p:grpSpPr>
          <a:xfrm>
            <a:off x="1721677" y="2249009"/>
            <a:ext cx="367261" cy="366364"/>
            <a:chOff x="-64410850" y="4094450"/>
            <a:chExt cx="317425" cy="316650"/>
          </a:xfrm>
        </p:grpSpPr>
        <p:sp>
          <p:nvSpPr>
            <p:cNvPr id="14935" name="Google Shape;14935;p6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64"/>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9" name="Google Shape;14939;p64"/>
          <p:cNvGrpSpPr/>
          <p:nvPr/>
        </p:nvGrpSpPr>
        <p:grpSpPr>
          <a:xfrm>
            <a:off x="3943225" y="1819083"/>
            <a:ext cx="365467" cy="368389"/>
            <a:chOff x="-62516625" y="3743175"/>
            <a:chExt cx="315875" cy="318400"/>
          </a:xfrm>
        </p:grpSpPr>
        <p:sp>
          <p:nvSpPr>
            <p:cNvPr id="14940" name="Google Shape;14940;p6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64"/>
          <p:cNvGrpSpPr/>
          <p:nvPr/>
        </p:nvGrpSpPr>
        <p:grpSpPr>
          <a:xfrm>
            <a:off x="3950065" y="2269054"/>
            <a:ext cx="351786" cy="326274"/>
            <a:chOff x="-62511900" y="4129100"/>
            <a:chExt cx="304050" cy="282000"/>
          </a:xfrm>
        </p:grpSpPr>
        <p:sp>
          <p:nvSpPr>
            <p:cNvPr id="14943" name="Google Shape;14943;p6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64"/>
          <p:cNvGrpSpPr/>
          <p:nvPr/>
        </p:nvGrpSpPr>
        <p:grpSpPr>
          <a:xfrm>
            <a:off x="2628187" y="2741448"/>
            <a:ext cx="310770" cy="367261"/>
            <a:chOff x="-60597975" y="3367475"/>
            <a:chExt cx="268600" cy="317425"/>
          </a:xfrm>
        </p:grpSpPr>
        <p:sp>
          <p:nvSpPr>
            <p:cNvPr id="14949" name="Google Shape;14949;p6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4" name="Google Shape;14954;p64"/>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5" name="Google Shape;14955;p64"/>
          <p:cNvGrpSpPr/>
          <p:nvPr/>
        </p:nvGrpSpPr>
        <p:grpSpPr>
          <a:xfrm>
            <a:off x="2600390" y="3702764"/>
            <a:ext cx="366364" cy="262465"/>
            <a:chOff x="-60621600" y="4145650"/>
            <a:chExt cx="316650" cy="226850"/>
          </a:xfrm>
        </p:grpSpPr>
        <p:sp>
          <p:nvSpPr>
            <p:cNvPr id="14956" name="Google Shape;14956;p6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4"/>
          <p:cNvGrpSpPr/>
          <p:nvPr/>
        </p:nvGrpSpPr>
        <p:grpSpPr>
          <a:xfrm>
            <a:off x="3937042" y="3651263"/>
            <a:ext cx="359972" cy="365467"/>
            <a:chOff x="-59400775" y="4084200"/>
            <a:chExt cx="311125" cy="315875"/>
          </a:xfrm>
        </p:grpSpPr>
        <p:sp>
          <p:nvSpPr>
            <p:cNvPr id="14960" name="Google Shape;14960;p6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64"/>
          <p:cNvGrpSpPr/>
          <p:nvPr/>
        </p:nvGrpSpPr>
        <p:grpSpPr>
          <a:xfrm>
            <a:off x="2161136" y="1377094"/>
            <a:ext cx="365438" cy="366364"/>
            <a:chOff x="-64044600" y="3360375"/>
            <a:chExt cx="315850" cy="316650"/>
          </a:xfrm>
        </p:grpSpPr>
        <p:sp>
          <p:nvSpPr>
            <p:cNvPr id="14967" name="Google Shape;14967;p6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4"/>
          <p:cNvGrpSpPr/>
          <p:nvPr/>
        </p:nvGrpSpPr>
        <p:grpSpPr>
          <a:xfrm>
            <a:off x="2187559" y="1819647"/>
            <a:ext cx="312592" cy="367261"/>
            <a:chOff x="-64022550" y="3727425"/>
            <a:chExt cx="270175" cy="317425"/>
          </a:xfrm>
        </p:grpSpPr>
        <p:sp>
          <p:nvSpPr>
            <p:cNvPr id="14971" name="Google Shape;14971;p6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64"/>
          <p:cNvGrpSpPr/>
          <p:nvPr/>
        </p:nvGrpSpPr>
        <p:grpSpPr>
          <a:xfrm>
            <a:off x="2211697" y="2248547"/>
            <a:ext cx="264317" cy="367290"/>
            <a:chOff x="-64001300" y="4093650"/>
            <a:chExt cx="228450" cy="317450"/>
          </a:xfrm>
        </p:grpSpPr>
        <p:sp>
          <p:nvSpPr>
            <p:cNvPr id="14975" name="Google Shape;14975;p6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64"/>
          <p:cNvGrpSpPr/>
          <p:nvPr/>
        </p:nvGrpSpPr>
        <p:grpSpPr>
          <a:xfrm>
            <a:off x="830701" y="2741838"/>
            <a:ext cx="359972" cy="366480"/>
            <a:chOff x="-62148800" y="3377700"/>
            <a:chExt cx="311125" cy="316750"/>
          </a:xfrm>
        </p:grpSpPr>
        <p:sp>
          <p:nvSpPr>
            <p:cNvPr id="14980" name="Google Shape;14980;p6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2" name="Google Shape;14982;p64"/>
          <p:cNvGrpSpPr/>
          <p:nvPr/>
        </p:nvGrpSpPr>
        <p:grpSpPr>
          <a:xfrm>
            <a:off x="826608" y="3191835"/>
            <a:ext cx="368157" cy="367290"/>
            <a:chOff x="-62154300" y="3743950"/>
            <a:chExt cx="318200" cy="317450"/>
          </a:xfrm>
        </p:grpSpPr>
        <p:sp>
          <p:nvSpPr>
            <p:cNvPr id="14983" name="Google Shape;14983;p6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64"/>
          <p:cNvGrpSpPr/>
          <p:nvPr/>
        </p:nvGrpSpPr>
        <p:grpSpPr>
          <a:xfrm>
            <a:off x="826594" y="3650815"/>
            <a:ext cx="368186" cy="366364"/>
            <a:chOff x="-62151950" y="4111775"/>
            <a:chExt cx="318225" cy="316650"/>
          </a:xfrm>
        </p:grpSpPr>
        <p:sp>
          <p:nvSpPr>
            <p:cNvPr id="14986" name="Google Shape;14986;p6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64"/>
          <p:cNvGrpSpPr/>
          <p:nvPr/>
        </p:nvGrpSpPr>
        <p:grpSpPr>
          <a:xfrm>
            <a:off x="3045218" y="2741361"/>
            <a:ext cx="368157" cy="367434"/>
            <a:chOff x="-60254550" y="3367325"/>
            <a:chExt cx="318200" cy="317575"/>
          </a:xfrm>
        </p:grpSpPr>
        <p:sp>
          <p:nvSpPr>
            <p:cNvPr id="14991" name="Google Shape;14991;p6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5" name="Google Shape;14995;p64"/>
          <p:cNvGrpSpPr/>
          <p:nvPr/>
        </p:nvGrpSpPr>
        <p:grpSpPr>
          <a:xfrm>
            <a:off x="3046115" y="3192355"/>
            <a:ext cx="366364" cy="366248"/>
            <a:chOff x="-60255350" y="3733825"/>
            <a:chExt cx="316650" cy="316550"/>
          </a:xfrm>
        </p:grpSpPr>
        <p:sp>
          <p:nvSpPr>
            <p:cNvPr id="14996" name="Google Shape;14996;p6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64"/>
          <p:cNvGrpSpPr/>
          <p:nvPr/>
        </p:nvGrpSpPr>
        <p:grpSpPr>
          <a:xfrm>
            <a:off x="3073912" y="3651263"/>
            <a:ext cx="310770" cy="365467"/>
            <a:chOff x="-60232500" y="4101525"/>
            <a:chExt cx="268600" cy="315875"/>
          </a:xfrm>
        </p:grpSpPr>
        <p:sp>
          <p:nvSpPr>
            <p:cNvPr id="15004" name="Google Shape;15004;p6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6" name="Google Shape;15006;p64"/>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7" name="Google Shape;15007;p64"/>
          <p:cNvGrpSpPr/>
          <p:nvPr/>
        </p:nvGrpSpPr>
        <p:grpSpPr>
          <a:xfrm>
            <a:off x="2606912" y="1377094"/>
            <a:ext cx="368186" cy="366364"/>
            <a:chOff x="-63679950" y="3360375"/>
            <a:chExt cx="318225" cy="316650"/>
          </a:xfrm>
        </p:grpSpPr>
        <p:sp>
          <p:nvSpPr>
            <p:cNvPr id="15008" name="Google Shape;15008;p6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2" name="Google Shape;15012;p64"/>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3" name="Google Shape;15013;p64"/>
          <p:cNvGrpSpPr/>
          <p:nvPr/>
        </p:nvGrpSpPr>
        <p:grpSpPr>
          <a:xfrm>
            <a:off x="2605539" y="2248431"/>
            <a:ext cx="370934" cy="367521"/>
            <a:chOff x="-63679950" y="4093450"/>
            <a:chExt cx="320600" cy="317650"/>
          </a:xfrm>
        </p:grpSpPr>
        <p:sp>
          <p:nvSpPr>
            <p:cNvPr id="15014" name="Google Shape;15014;p6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64"/>
          <p:cNvGrpSpPr/>
          <p:nvPr/>
        </p:nvGrpSpPr>
        <p:grpSpPr>
          <a:xfrm>
            <a:off x="1265656" y="2741433"/>
            <a:ext cx="366364" cy="367290"/>
            <a:chOff x="-61784125" y="3377700"/>
            <a:chExt cx="316650" cy="317450"/>
          </a:xfrm>
        </p:grpSpPr>
        <p:sp>
          <p:nvSpPr>
            <p:cNvPr id="15018" name="Google Shape;15018;p6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64"/>
          <p:cNvGrpSpPr/>
          <p:nvPr/>
        </p:nvGrpSpPr>
        <p:grpSpPr>
          <a:xfrm>
            <a:off x="1265656" y="3191835"/>
            <a:ext cx="366364" cy="367290"/>
            <a:chOff x="-61783350" y="3743950"/>
            <a:chExt cx="316650" cy="317450"/>
          </a:xfrm>
        </p:grpSpPr>
        <p:sp>
          <p:nvSpPr>
            <p:cNvPr id="15026" name="Google Shape;15026;p6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8" name="Google Shape;15028;p64"/>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4"/>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4"/>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1" name="Google Shape;15031;p64"/>
          <p:cNvGrpSpPr/>
          <p:nvPr/>
        </p:nvGrpSpPr>
        <p:grpSpPr>
          <a:xfrm>
            <a:off x="3487080" y="3651668"/>
            <a:ext cx="369112" cy="364657"/>
            <a:chOff x="-59869425" y="4102225"/>
            <a:chExt cx="319025" cy="315175"/>
          </a:xfrm>
        </p:grpSpPr>
        <p:sp>
          <p:nvSpPr>
            <p:cNvPr id="15032" name="Google Shape;15032;p6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6" name="Google Shape;15036;p64"/>
          <p:cNvGrpSpPr/>
          <p:nvPr/>
        </p:nvGrpSpPr>
        <p:grpSpPr>
          <a:xfrm>
            <a:off x="2605883" y="4120490"/>
            <a:ext cx="366364" cy="365467"/>
            <a:chOff x="-59029025" y="3711650"/>
            <a:chExt cx="316650" cy="315875"/>
          </a:xfrm>
        </p:grpSpPr>
        <p:sp>
          <p:nvSpPr>
            <p:cNvPr id="15037" name="Google Shape;15037;p6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64"/>
          <p:cNvGrpSpPr/>
          <p:nvPr/>
        </p:nvGrpSpPr>
        <p:grpSpPr>
          <a:xfrm>
            <a:off x="4841373" y="1398014"/>
            <a:ext cx="351940" cy="348188"/>
            <a:chOff x="581525" y="3254850"/>
            <a:chExt cx="297750" cy="294575"/>
          </a:xfrm>
        </p:grpSpPr>
        <p:sp>
          <p:nvSpPr>
            <p:cNvPr id="15045" name="Google Shape;15045;p6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4"/>
          <p:cNvGrpSpPr/>
          <p:nvPr/>
        </p:nvGrpSpPr>
        <p:grpSpPr>
          <a:xfrm>
            <a:off x="4840442" y="1836950"/>
            <a:ext cx="353802" cy="351497"/>
            <a:chOff x="580725" y="3617925"/>
            <a:chExt cx="299325" cy="297375"/>
          </a:xfrm>
        </p:grpSpPr>
        <p:sp>
          <p:nvSpPr>
            <p:cNvPr id="15049" name="Google Shape;15049;p6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64"/>
          <p:cNvGrpSpPr/>
          <p:nvPr/>
        </p:nvGrpSpPr>
        <p:grpSpPr>
          <a:xfrm>
            <a:off x="4842304" y="2284140"/>
            <a:ext cx="350079" cy="350079"/>
            <a:chOff x="583100" y="3982600"/>
            <a:chExt cx="296175" cy="296175"/>
          </a:xfrm>
        </p:grpSpPr>
        <p:sp>
          <p:nvSpPr>
            <p:cNvPr id="15055" name="Google Shape;15055;p6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64"/>
          <p:cNvGrpSpPr/>
          <p:nvPr/>
        </p:nvGrpSpPr>
        <p:grpSpPr>
          <a:xfrm>
            <a:off x="7074918" y="1397764"/>
            <a:ext cx="307231" cy="348690"/>
            <a:chOff x="2423775" y="3226875"/>
            <a:chExt cx="259925" cy="295000"/>
          </a:xfrm>
        </p:grpSpPr>
        <p:sp>
          <p:nvSpPr>
            <p:cNvPr id="15063" name="Google Shape;15063;p6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64"/>
          <p:cNvGrpSpPr/>
          <p:nvPr/>
        </p:nvGrpSpPr>
        <p:grpSpPr>
          <a:xfrm>
            <a:off x="7052106" y="1839049"/>
            <a:ext cx="352857" cy="347301"/>
            <a:chOff x="2404875" y="3592725"/>
            <a:chExt cx="298525" cy="293825"/>
          </a:xfrm>
        </p:grpSpPr>
        <p:sp>
          <p:nvSpPr>
            <p:cNvPr id="15067" name="Google Shape;15067;p6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64"/>
          <p:cNvGrpSpPr/>
          <p:nvPr/>
        </p:nvGrpSpPr>
        <p:grpSpPr>
          <a:xfrm>
            <a:off x="7053036" y="2284614"/>
            <a:ext cx="350995" cy="349133"/>
            <a:chOff x="2404875" y="3955825"/>
            <a:chExt cx="296950" cy="295375"/>
          </a:xfrm>
        </p:grpSpPr>
        <p:sp>
          <p:nvSpPr>
            <p:cNvPr id="15071" name="Google Shape;15071;p6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64"/>
          <p:cNvGrpSpPr/>
          <p:nvPr/>
        </p:nvGrpSpPr>
        <p:grpSpPr>
          <a:xfrm>
            <a:off x="5747016" y="2748808"/>
            <a:ext cx="349163" cy="350079"/>
            <a:chOff x="4263650" y="3235150"/>
            <a:chExt cx="295400" cy="296175"/>
          </a:xfrm>
        </p:grpSpPr>
        <p:sp>
          <p:nvSpPr>
            <p:cNvPr id="15076" name="Google Shape;15076;p6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64"/>
          <p:cNvGrpSpPr/>
          <p:nvPr/>
        </p:nvGrpSpPr>
        <p:grpSpPr>
          <a:xfrm>
            <a:off x="5744696" y="3207969"/>
            <a:ext cx="353802" cy="327739"/>
            <a:chOff x="4266025" y="3609275"/>
            <a:chExt cx="299325" cy="277275"/>
          </a:xfrm>
        </p:grpSpPr>
        <p:sp>
          <p:nvSpPr>
            <p:cNvPr id="15082" name="Google Shape;15082;p6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64"/>
          <p:cNvGrpSpPr/>
          <p:nvPr/>
        </p:nvGrpSpPr>
        <p:grpSpPr>
          <a:xfrm>
            <a:off x="5745154" y="3673356"/>
            <a:ext cx="352886" cy="349133"/>
            <a:chOff x="4263650" y="3963700"/>
            <a:chExt cx="298550" cy="295375"/>
          </a:xfrm>
        </p:grpSpPr>
        <p:sp>
          <p:nvSpPr>
            <p:cNvPr id="15085" name="Google Shape;15085;p6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2" name="Google Shape;15092;p64"/>
          <p:cNvGrpSpPr/>
          <p:nvPr/>
        </p:nvGrpSpPr>
        <p:grpSpPr>
          <a:xfrm>
            <a:off x="8023491" y="2748809"/>
            <a:ext cx="226264" cy="350079"/>
            <a:chOff x="6164975" y="3211525"/>
            <a:chExt cx="191425" cy="296175"/>
          </a:xfrm>
        </p:grpSpPr>
        <p:sp>
          <p:nvSpPr>
            <p:cNvPr id="15093" name="Google Shape;15093;p6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64"/>
          <p:cNvGrpSpPr/>
          <p:nvPr/>
        </p:nvGrpSpPr>
        <p:grpSpPr>
          <a:xfrm>
            <a:off x="5285528" y="1397084"/>
            <a:ext cx="352886" cy="350049"/>
            <a:chOff x="946175" y="3253275"/>
            <a:chExt cx="298550" cy="296150"/>
          </a:xfrm>
        </p:grpSpPr>
        <p:sp>
          <p:nvSpPr>
            <p:cNvPr id="15101" name="Google Shape;15101;p6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64"/>
          <p:cNvGrpSpPr/>
          <p:nvPr/>
        </p:nvGrpSpPr>
        <p:grpSpPr>
          <a:xfrm>
            <a:off x="5286459" y="1839048"/>
            <a:ext cx="351024" cy="347301"/>
            <a:chOff x="946175" y="3619500"/>
            <a:chExt cx="296975" cy="293825"/>
          </a:xfrm>
        </p:grpSpPr>
        <p:sp>
          <p:nvSpPr>
            <p:cNvPr id="15107" name="Google Shape;15107;p6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64"/>
          <p:cNvGrpSpPr/>
          <p:nvPr/>
        </p:nvGrpSpPr>
        <p:grpSpPr>
          <a:xfrm>
            <a:off x="5286001" y="2283682"/>
            <a:ext cx="351940" cy="350995"/>
            <a:chOff x="944600" y="3981825"/>
            <a:chExt cx="297750" cy="296950"/>
          </a:xfrm>
        </p:grpSpPr>
        <p:sp>
          <p:nvSpPr>
            <p:cNvPr id="15114" name="Google Shape;15114;p6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64"/>
          <p:cNvGrpSpPr/>
          <p:nvPr/>
        </p:nvGrpSpPr>
        <p:grpSpPr>
          <a:xfrm>
            <a:off x="7502937" y="1397542"/>
            <a:ext cx="350079" cy="349133"/>
            <a:chOff x="2768750" y="3227275"/>
            <a:chExt cx="296175" cy="295375"/>
          </a:xfrm>
        </p:grpSpPr>
        <p:sp>
          <p:nvSpPr>
            <p:cNvPr id="15119" name="Google Shape;15119;p6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4"/>
          <p:cNvGrpSpPr/>
          <p:nvPr/>
        </p:nvGrpSpPr>
        <p:grpSpPr>
          <a:xfrm>
            <a:off x="7523888" y="1838414"/>
            <a:ext cx="308177" cy="348572"/>
            <a:chOff x="2786075" y="3591800"/>
            <a:chExt cx="260725" cy="294900"/>
          </a:xfrm>
        </p:grpSpPr>
        <p:sp>
          <p:nvSpPr>
            <p:cNvPr id="15128" name="Google Shape;15128;p6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64"/>
          <p:cNvGrpSpPr/>
          <p:nvPr/>
        </p:nvGrpSpPr>
        <p:grpSpPr>
          <a:xfrm>
            <a:off x="7564387" y="2284141"/>
            <a:ext cx="227180" cy="350079"/>
            <a:chOff x="2819150" y="3955025"/>
            <a:chExt cx="192200" cy="296175"/>
          </a:xfrm>
        </p:grpSpPr>
        <p:sp>
          <p:nvSpPr>
            <p:cNvPr id="15134" name="Google Shape;15134;p6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4"/>
          <p:cNvGrpSpPr/>
          <p:nvPr/>
        </p:nvGrpSpPr>
        <p:grpSpPr>
          <a:xfrm>
            <a:off x="6188160" y="2749739"/>
            <a:ext cx="349133" cy="348217"/>
            <a:chOff x="4629125" y="3235150"/>
            <a:chExt cx="295375" cy="294600"/>
          </a:xfrm>
        </p:grpSpPr>
        <p:sp>
          <p:nvSpPr>
            <p:cNvPr id="15139" name="Google Shape;15139;p6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64"/>
          <p:cNvGrpSpPr/>
          <p:nvPr/>
        </p:nvGrpSpPr>
        <p:grpSpPr>
          <a:xfrm>
            <a:off x="6188145" y="3197272"/>
            <a:ext cx="349163" cy="349133"/>
            <a:chOff x="4628325" y="3599825"/>
            <a:chExt cx="295400" cy="295375"/>
          </a:xfrm>
        </p:grpSpPr>
        <p:sp>
          <p:nvSpPr>
            <p:cNvPr id="15145" name="Google Shape;15145;p6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64"/>
          <p:cNvGrpSpPr/>
          <p:nvPr/>
        </p:nvGrpSpPr>
        <p:grpSpPr>
          <a:xfrm>
            <a:off x="6209096" y="3672883"/>
            <a:ext cx="307261" cy="350079"/>
            <a:chOff x="4645650" y="3962900"/>
            <a:chExt cx="259950" cy="296175"/>
          </a:xfrm>
        </p:grpSpPr>
        <p:sp>
          <p:nvSpPr>
            <p:cNvPr id="15158" name="Google Shape;15158;p6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4"/>
          <p:cNvGrpSpPr/>
          <p:nvPr/>
        </p:nvGrpSpPr>
        <p:grpSpPr>
          <a:xfrm>
            <a:off x="7962056" y="3197745"/>
            <a:ext cx="349133" cy="348188"/>
            <a:chOff x="6143725" y="3582500"/>
            <a:chExt cx="295375" cy="294575"/>
          </a:xfrm>
        </p:grpSpPr>
        <p:sp>
          <p:nvSpPr>
            <p:cNvPr id="15165" name="Google Shape;15165;p6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64"/>
          <p:cNvGrpSpPr/>
          <p:nvPr/>
        </p:nvGrpSpPr>
        <p:grpSpPr>
          <a:xfrm>
            <a:off x="5730883" y="1397084"/>
            <a:ext cx="350995" cy="350049"/>
            <a:chOff x="1310075" y="3253275"/>
            <a:chExt cx="296950" cy="296150"/>
          </a:xfrm>
        </p:grpSpPr>
        <p:sp>
          <p:nvSpPr>
            <p:cNvPr id="15173" name="Google Shape;15173;p6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76" name="Google Shape;15176;p64"/>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7" name="Google Shape;15177;p64"/>
          <p:cNvGrpSpPr/>
          <p:nvPr/>
        </p:nvGrpSpPr>
        <p:grpSpPr>
          <a:xfrm>
            <a:off x="5730410" y="2283343"/>
            <a:ext cx="351941" cy="351675"/>
            <a:chOff x="1310075" y="3980250"/>
            <a:chExt cx="297750" cy="297525"/>
          </a:xfrm>
        </p:grpSpPr>
        <p:sp>
          <p:nvSpPr>
            <p:cNvPr id="15178" name="Google Shape;15178;p6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64"/>
          <p:cNvGrpSpPr/>
          <p:nvPr/>
        </p:nvGrpSpPr>
        <p:grpSpPr>
          <a:xfrm>
            <a:off x="7995198" y="1397542"/>
            <a:ext cx="266305" cy="349133"/>
            <a:chOff x="3167275" y="3227275"/>
            <a:chExt cx="225300" cy="295375"/>
          </a:xfrm>
        </p:grpSpPr>
        <p:sp>
          <p:nvSpPr>
            <p:cNvPr id="15183" name="Google Shape;15183;p6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8" name="Google Shape;15188;p64"/>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9" name="Google Shape;15189;p64"/>
          <p:cNvGrpSpPr/>
          <p:nvPr/>
        </p:nvGrpSpPr>
        <p:grpSpPr>
          <a:xfrm>
            <a:off x="7952380" y="2284599"/>
            <a:ext cx="351940" cy="349163"/>
            <a:chOff x="3133425" y="3955025"/>
            <a:chExt cx="297750" cy="295400"/>
          </a:xfrm>
        </p:grpSpPr>
        <p:sp>
          <p:nvSpPr>
            <p:cNvPr id="15190" name="Google Shape;15190;p6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64"/>
          <p:cNvGrpSpPr/>
          <p:nvPr/>
        </p:nvGrpSpPr>
        <p:grpSpPr>
          <a:xfrm>
            <a:off x="6632554" y="2748187"/>
            <a:ext cx="350079" cy="351320"/>
            <a:chOff x="4991425" y="3234750"/>
            <a:chExt cx="296175" cy="297225"/>
          </a:xfrm>
        </p:grpSpPr>
        <p:sp>
          <p:nvSpPr>
            <p:cNvPr id="15194" name="Google Shape;15194;p6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64"/>
          <p:cNvGrpSpPr/>
          <p:nvPr/>
        </p:nvGrpSpPr>
        <p:grpSpPr>
          <a:xfrm>
            <a:off x="6632554" y="3217750"/>
            <a:ext cx="350079" cy="308177"/>
            <a:chOff x="4991425" y="3617150"/>
            <a:chExt cx="296175" cy="260725"/>
          </a:xfrm>
        </p:grpSpPr>
        <p:sp>
          <p:nvSpPr>
            <p:cNvPr id="15201" name="Google Shape;15201;p6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4"/>
          <p:cNvGrpSpPr/>
          <p:nvPr/>
        </p:nvGrpSpPr>
        <p:grpSpPr>
          <a:xfrm>
            <a:off x="6709827" y="3673341"/>
            <a:ext cx="195532" cy="349163"/>
            <a:chOff x="5056800" y="3962900"/>
            <a:chExt cx="165425" cy="295400"/>
          </a:xfrm>
        </p:grpSpPr>
        <p:sp>
          <p:nvSpPr>
            <p:cNvPr id="15209" name="Google Shape;15209;p6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64"/>
          <p:cNvGrpSpPr/>
          <p:nvPr/>
        </p:nvGrpSpPr>
        <p:grpSpPr>
          <a:xfrm>
            <a:off x="7961125" y="3673357"/>
            <a:ext cx="350995" cy="349133"/>
            <a:chOff x="6168925" y="3936925"/>
            <a:chExt cx="296950" cy="295375"/>
          </a:xfrm>
        </p:grpSpPr>
        <p:sp>
          <p:nvSpPr>
            <p:cNvPr id="15213" name="Google Shape;15213;p6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9" name="Google Shape;15219;p64"/>
          <p:cNvGrpSpPr/>
          <p:nvPr/>
        </p:nvGrpSpPr>
        <p:grpSpPr>
          <a:xfrm>
            <a:off x="6174844" y="1390429"/>
            <a:ext cx="348188" cy="349133"/>
            <a:chOff x="1674750" y="3254050"/>
            <a:chExt cx="294575" cy="295375"/>
          </a:xfrm>
        </p:grpSpPr>
        <p:sp>
          <p:nvSpPr>
            <p:cNvPr id="15220" name="Google Shape;15220;p6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3" name="Google Shape;15223;p64"/>
          <p:cNvGrpSpPr/>
          <p:nvPr/>
        </p:nvGrpSpPr>
        <p:grpSpPr>
          <a:xfrm>
            <a:off x="6189239" y="1838132"/>
            <a:ext cx="319347" cy="349133"/>
            <a:chOff x="1687350" y="3618725"/>
            <a:chExt cx="270175" cy="295375"/>
          </a:xfrm>
        </p:grpSpPr>
        <p:sp>
          <p:nvSpPr>
            <p:cNvPr id="15224" name="Google Shape;15224;p6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64"/>
          <p:cNvGrpSpPr/>
          <p:nvPr/>
        </p:nvGrpSpPr>
        <p:grpSpPr>
          <a:xfrm>
            <a:off x="6172942" y="2284613"/>
            <a:ext cx="351940" cy="349133"/>
            <a:chOff x="1672375" y="3982600"/>
            <a:chExt cx="297750" cy="295375"/>
          </a:xfrm>
        </p:grpSpPr>
        <p:sp>
          <p:nvSpPr>
            <p:cNvPr id="15228" name="Google Shape;15228;p6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64"/>
          <p:cNvGrpSpPr/>
          <p:nvPr/>
        </p:nvGrpSpPr>
        <p:grpSpPr>
          <a:xfrm>
            <a:off x="4864934" y="2748808"/>
            <a:ext cx="350079" cy="350079"/>
            <a:chOff x="3497300" y="3227275"/>
            <a:chExt cx="296175" cy="296175"/>
          </a:xfrm>
        </p:grpSpPr>
        <p:sp>
          <p:nvSpPr>
            <p:cNvPr id="15232" name="Google Shape;15232;p6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64"/>
          <p:cNvGrpSpPr/>
          <p:nvPr/>
        </p:nvGrpSpPr>
        <p:grpSpPr>
          <a:xfrm>
            <a:off x="4865407" y="3198203"/>
            <a:ext cx="349133" cy="347272"/>
            <a:chOff x="3497300" y="3591950"/>
            <a:chExt cx="295375" cy="293800"/>
          </a:xfrm>
        </p:grpSpPr>
        <p:sp>
          <p:nvSpPr>
            <p:cNvPr id="15241" name="Google Shape;15241;p6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9" name="Google Shape;15249;p64"/>
          <p:cNvGrpSpPr/>
          <p:nvPr/>
        </p:nvGrpSpPr>
        <p:grpSpPr>
          <a:xfrm>
            <a:off x="4865407" y="3673341"/>
            <a:ext cx="349133" cy="349163"/>
            <a:chOff x="3497300" y="3955025"/>
            <a:chExt cx="295375" cy="295400"/>
          </a:xfrm>
        </p:grpSpPr>
        <p:sp>
          <p:nvSpPr>
            <p:cNvPr id="15250" name="Google Shape;15250;p6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64"/>
          <p:cNvGrpSpPr/>
          <p:nvPr/>
        </p:nvGrpSpPr>
        <p:grpSpPr>
          <a:xfrm>
            <a:off x="7089979" y="2749532"/>
            <a:ext cx="327739" cy="348631"/>
            <a:chOff x="5364750" y="3235150"/>
            <a:chExt cx="277275" cy="294950"/>
          </a:xfrm>
        </p:grpSpPr>
        <p:sp>
          <p:nvSpPr>
            <p:cNvPr id="15254" name="Google Shape;15254;p6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2" name="Google Shape;15262;p64"/>
          <p:cNvGrpSpPr/>
          <p:nvPr/>
        </p:nvGrpSpPr>
        <p:grpSpPr>
          <a:xfrm>
            <a:off x="7078337" y="3195868"/>
            <a:ext cx="351024" cy="351941"/>
            <a:chOff x="5355300" y="3598250"/>
            <a:chExt cx="296975" cy="297750"/>
          </a:xfrm>
        </p:grpSpPr>
        <p:sp>
          <p:nvSpPr>
            <p:cNvPr id="15263" name="Google Shape;15263;p6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1" name="Google Shape;15271;p64"/>
          <p:cNvGrpSpPr/>
          <p:nvPr/>
        </p:nvGrpSpPr>
        <p:grpSpPr>
          <a:xfrm>
            <a:off x="7082533" y="3734790"/>
            <a:ext cx="342632" cy="226264"/>
            <a:chOff x="5358450" y="4015675"/>
            <a:chExt cx="289875" cy="191425"/>
          </a:xfrm>
        </p:grpSpPr>
        <p:sp>
          <p:nvSpPr>
            <p:cNvPr id="15272" name="Google Shape;15272;p6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64"/>
          <p:cNvGrpSpPr/>
          <p:nvPr/>
        </p:nvGrpSpPr>
        <p:grpSpPr>
          <a:xfrm>
            <a:off x="6209015" y="4117322"/>
            <a:ext cx="351024" cy="325464"/>
            <a:chOff x="6543825" y="3202075"/>
            <a:chExt cx="296975" cy="275350"/>
          </a:xfrm>
        </p:grpSpPr>
        <p:sp>
          <p:nvSpPr>
            <p:cNvPr id="15277" name="Google Shape;15277;p6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4"/>
          <p:cNvGrpSpPr/>
          <p:nvPr/>
        </p:nvGrpSpPr>
        <p:grpSpPr>
          <a:xfrm>
            <a:off x="6615996" y="1397069"/>
            <a:ext cx="350079" cy="350079"/>
            <a:chOff x="2037825" y="3254050"/>
            <a:chExt cx="296175" cy="296175"/>
          </a:xfrm>
        </p:grpSpPr>
        <p:sp>
          <p:nvSpPr>
            <p:cNvPr id="15285" name="Google Shape;15285;p6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64"/>
          <p:cNvGrpSpPr/>
          <p:nvPr/>
        </p:nvGrpSpPr>
        <p:grpSpPr>
          <a:xfrm>
            <a:off x="6614135" y="1838236"/>
            <a:ext cx="353802" cy="348926"/>
            <a:chOff x="2034675" y="3617925"/>
            <a:chExt cx="299325" cy="295200"/>
          </a:xfrm>
        </p:grpSpPr>
        <p:sp>
          <p:nvSpPr>
            <p:cNvPr id="15292" name="Google Shape;15292;p6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64"/>
          <p:cNvGrpSpPr/>
          <p:nvPr/>
        </p:nvGrpSpPr>
        <p:grpSpPr>
          <a:xfrm>
            <a:off x="6615996" y="2284613"/>
            <a:ext cx="350079" cy="349133"/>
            <a:chOff x="2037825" y="3981825"/>
            <a:chExt cx="296175" cy="295375"/>
          </a:xfrm>
        </p:grpSpPr>
        <p:sp>
          <p:nvSpPr>
            <p:cNvPr id="15298" name="Google Shape;15298;p6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64"/>
          <p:cNvGrpSpPr/>
          <p:nvPr/>
        </p:nvGrpSpPr>
        <p:grpSpPr>
          <a:xfrm>
            <a:off x="5301014" y="2780929"/>
            <a:ext cx="350079" cy="285837"/>
            <a:chOff x="3860400" y="3254050"/>
            <a:chExt cx="296175" cy="241825"/>
          </a:xfrm>
        </p:grpSpPr>
        <p:sp>
          <p:nvSpPr>
            <p:cNvPr id="15302" name="Google Shape;15302;p6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4"/>
          <p:cNvGrpSpPr/>
          <p:nvPr/>
        </p:nvGrpSpPr>
        <p:grpSpPr>
          <a:xfrm>
            <a:off x="5300541" y="3196800"/>
            <a:ext cx="351024" cy="350079"/>
            <a:chOff x="3859600" y="3591950"/>
            <a:chExt cx="296975" cy="296175"/>
          </a:xfrm>
        </p:grpSpPr>
        <p:sp>
          <p:nvSpPr>
            <p:cNvPr id="15310" name="Google Shape;15310;p6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64"/>
          <p:cNvGrpSpPr/>
          <p:nvPr/>
        </p:nvGrpSpPr>
        <p:grpSpPr>
          <a:xfrm>
            <a:off x="5301014" y="3672883"/>
            <a:ext cx="350079" cy="350079"/>
            <a:chOff x="3860400" y="3955025"/>
            <a:chExt cx="296175" cy="296175"/>
          </a:xfrm>
        </p:grpSpPr>
        <p:sp>
          <p:nvSpPr>
            <p:cNvPr id="15314" name="Google Shape;15314;p6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64"/>
          <p:cNvGrpSpPr/>
          <p:nvPr/>
        </p:nvGrpSpPr>
        <p:grpSpPr>
          <a:xfrm>
            <a:off x="7516230" y="2749281"/>
            <a:ext cx="355664" cy="349133"/>
            <a:chOff x="5716825" y="3235950"/>
            <a:chExt cx="300900" cy="295375"/>
          </a:xfrm>
        </p:grpSpPr>
        <p:sp>
          <p:nvSpPr>
            <p:cNvPr id="15320" name="Google Shape;15320;p6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64"/>
          <p:cNvGrpSpPr/>
          <p:nvPr/>
        </p:nvGrpSpPr>
        <p:grpSpPr>
          <a:xfrm>
            <a:off x="7529261" y="3207969"/>
            <a:ext cx="329601" cy="327739"/>
            <a:chOff x="5727850" y="3609275"/>
            <a:chExt cx="278850" cy="277275"/>
          </a:xfrm>
        </p:grpSpPr>
        <p:sp>
          <p:nvSpPr>
            <p:cNvPr id="15325" name="Google Shape;15325;p6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64"/>
          <p:cNvGrpSpPr/>
          <p:nvPr/>
        </p:nvGrpSpPr>
        <p:grpSpPr>
          <a:xfrm>
            <a:off x="7540446" y="3673356"/>
            <a:ext cx="307231" cy="349133"/>
            <a:chOff x="5736525" y="3963700"/>
            <a:chExt cx="259925" cy="295375"/>
          </a:xfrm>
        </p:grpSpPr>
        <p:sp>
          <p:nvSpPr>
            <p:cNvPr id="15331" name="Google Shape;15331;p6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64"/>
          <p:cNvGrpSpPr/>
          <p:nvPr/>
        </p:nvGrpSpPr>
        <p:grpSpPr>
          <a:xfrm>
            <a:off x="6632026" y="4122683"/>
            <a:ext cx="351024" cy="350079"/>
            <a:chOff x="6553275" y="3604550"/>
            <a:chExt cx="296975" cy="296175"/>
          </a:xfrm>
        </p:grpSpPr>
        <p:sp>
          <p:nvSpPr>
            <p:cNvPr id="15339" name="Google Shape;15339;p6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5" name="Google Shape;15345;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5346" name="Google Shape;15346;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Shape 15350"/>
        <p:cNvGrpSpPr/>
        <p:nvPr/>
      </p:nvGrpSpPr>
      <p:grpSpPr>
        <a:xfrm>
          <a:off x="0" y="0"/>
          <a:ext cx="0" cy="0"/>
          <a:chOff x="0" y="0"/>
          <a:chExt cx="0" cy="0"/>
        </a:xfrm>
      </p:grpSpPr>
      <p:grpSp>
        <p:nvGrpSpPr>
          <p:cNvPr id="15351" name="Google Shape;15351;p65"/>
          <p:cNvGrpSpPr/>
          <p:nvPr/>
        </p:nvGrpSpPr>
        <p:grpSpPr>
          <a:xfrm>
            <a:off x="859032" y="1380546"/>
            <a:ext cx="294401" cy="353645"/>
            <a:chOff x="-35814600" y="3202075"/>
            <a:chExt cx="242625" cy="291450"/>
          </a:xfrm>
        </p:grpSpPr>
        <p:sp>
          <p:nvSpPr>
            <p:cNvPr id="15352" name="Google Shape;15352;p6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65"/>
          <p:cNvGrpSpPr/>
          <p:nvPr/>
        </p:nvGrpSpPr>
        <p:grpSpPr>
          <a:xfrm>
            <a:off x="829410" y="1821466"/>
            <a:ext cx="353645" cy="353888"/>
            <a:chOff x="-35839800" y="3561025"/>
            <a:chExt cx="291450" cy="291650"/>
          </a:xfrm>
        </p:grpSpPr>
        <p:sp>
          <p:nvSpPr>
            <p:cNvPr id="15360" name="Google Shape;15360;p6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7" name="Google Shape;15367;p65"/>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8" name="Google Shape;15368;p65"/>
          <p:cNvGrpSpPr/>
          <p:nvPr/>
        </p:nvGrpSpPr>
        <p:grpSpPr>
          <a:xfrm>
            <a:off x="3066955" y="1380546"/>
            <a:ext cx="353645" cy="353645"/>
            <a:chOff x="-34003850" y="3227275"/>
            <a:chExt cx="291450" cy="291450"/>
          </a:xfrm>
        </p:grpSpPr>
        <p:sp>
          <p:nvSpPr>
            <p:cNvPr id="15369" name="Google Shape;15369;p6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65"/>
          <p:cNvGrpSpPr/>
          <p:nvPr/>
        </p:nvGrpSpPr>
        <p:grpSpPr>
          <a:xfrm>
            <a:off x="3066485" y="1821238"/>
            <a:ext cx="354586" cy="354343"/>
            <a:chOff x="-34004625" y="3585850"/>
            <a:chExt cx="292225" cy="292025"/>
          </a:xfrm>
        </p:grpSpPr>
        <p:sp>
          <p:nvSpPr>
            <p:cNvPr id="15375" name="Google Shape;15375;p6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65"/>
          <p:cNvGrpSpPr/>
          <p:nvPr/>
        </p:nvGrpSpPr>
        <p:grpSpPr>
          <a:xfrm>
            <a:off x="3066000" y="2256439"/>
            <a:ext cx="355557" cy="354616"/>
            <a:chOff x="-34005425" y="3945575"/>
            <a:chExt cx="293025" cy="292250"/>
          </a:xfrm>
        </p:grpSpPr>
        <p:sp>
          <p:nvSpPr>
            <p:cNvPr id="15381" name="Google Shape;15381;p6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4" name="Google Shape;15384;p65"/>
          <p:cNvGrpSpPr/>
          <p:nvPr/>
        </p:nvGrpSpPr>
        <p:grpSpPr>
          <a:xfrm>
            <a:off x="1713099" y="2729615"/>
            <a:ext cx="358408" cy="355557"/>
            <a:chOff x="-32174975" y="3192625"/>
            <a:chExt cx="295375" cy="293025"/>
          </a:xfrm>
        </p:grpSpPr>
        <p:sp>
          <p:nvSpPr>
            <p:cNvPr id="15385" name="Google Shape;15385;p6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9" name="Google Shape;15389;p65"/>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5"/>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1" name="Google Shape;15391;p65"/>
          <p:cNvGrpSpPr/>
          <p:nvPr/>
        </p:nvGrpSpPr>
        <p:grpSpPr>
          <a:xfrm>
            <a:off x="3952249" y="2730570"/>
            <a:ext cx="354586" cy="353645"/>
            <a:chOff x="-30345325" y="3184750"/>
            <a:chExt cx="292225" cy="291450"/>
          </a:xfrm>
        </p:grpSpPr>
        <p:sp>
          <p:nvSpPr>
            <p:cNvPr id="15392" name="Google Shape;15392;p6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7" name="Google Shape;15397;p65"/>
          <p:cNvGrpSpPr/>
          <p:nvPr/>
        </p:nvGrpSpPr>
        <p:grpSpPr>
          <a:xfrm>
            <a:off x="1277001" y="1380546"/>
            <a:ext cx="353645" cy="353645"/>
            <a:chOff x="-35481425" y="3202075"/>
            <a:chExt cx="291450" cy="291450"/>
          </a:xfrm>
        </p:grpSpPr>
        <p:sp>
          <p:nvSpPr>
            <p:cNvPr id="15398" name="Google Shape;15398;p6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5" name="Google Shape;15405;p65"/>
          <p:cNvGrpSpPr/>
          <p:nvPr/>
        </p:nvGrpSpPr>
        <p:grpSpPr>
          <a:xfrm>
            <a:off x="1276531" y="1822072"/>
            <a:ext cx="354586" cy="352675"/>
            <a:chOff x="-35482200" y="3561225"/>
            <a:chExt cx="292225" cy="290650"/>
          </a:xfrm>
        </p:grpSpPr>
        <p:sp>
          <p:nvSpPr>
            <p:cNvPr id="15406" name="Google Shape;15406;p6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5"/>
          <p:cNvGrpSpPr/>
          <p:nvPr/>
        </p:nvGrpSpPr>
        <p:grpSpPr>
          <a:xfrm>
            <a:off x="1277001" y="2256940"/>
            <a:ext cx="353645" cy="353615"/>
            <a:chOff x="-35481425" y="3919600"/>
            <a:chExt cx="291450" cy="291425"/>
          </a:xfrm>
        </p:grpSpPr>
        <p:sp>
          <p:nvSpPr>
            <p:cNvPr id="15410" name="Google Shape;15410;p6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65"/>
          <p:cNvGrpSpPr/>
          <p:nvPr/>
        </p:nvGrpSpPr>
        <p:grpSpPr>
          <a:xfrm>
            <a:off x="3512636" y="1381031"/>
            <a:ext cx="357468" cy="352675"/>
            <a:chOff x="-33645475" y="3228075"/>
            <a:chExt cx="294600" cy="290650"/>
          </a:xfrm>
        </p:grpSpPr>
        <p:sp>
          <p:nvSpPr>
            <p:cNvPr id="15419" name="Google Shape;15419;p6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65"/>
          <p:cNvGrpSpPr/>
          <p:nvPr/>
        </p:nvGrpSpPr>
        <p:grpSpPr>
          <a:xfrm>
            <a:off x="3513606" y="1821116"/>
            <a:ext cx="355526" cy="354586"/>
            <a:chOff x="-33646250" y="3586425"/>
            <a:chExt cx="293000" cy="292225"/>
          </a:xfrm>
        </p:grpSpPr>
        <p:sp>
          <p:nvSpPr>
            <p:cNvPr id="15427" name="Google Shape;15427;p6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9" name="Google Shape;15429;p65"/>
          <p:cNvGrpSpPr/>
          <p:nvPr/>
        </p:nvGrpSpPr>
        <p:grpSpPr>
          <a:xfrm>
            <a:off x="3514076" y="2255969"/>
            <a:ext cx="354586" cy="355557"/>
            <a:chOff x="-33645475" y="3944800"/>
            <a:chExt cx="292225" cy="293025"/>
          </a:xfrm>
        </p:grpSpPr>
        <p:sp>
          <p:nvSpPr>
            <p:cNvPr id="15430" name="Google Shape;15430;p6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0" name="Google Shape;15440;p65"/>
          <p:cNvGrpSpPr/>
          <p:nvPr/>
        </p:nvGrpSpPr>
        <p:grpSpPr>
          <a:xfrm>
            <a:off x="2167295" y="2729706"/>
            <a:ext cx="352675" cy="355375"/>
            <a:chOff x="-31809525" y="3192625"/>
            <a:chExt cx="290650" cy="292875"/>
          </a:xfrm>
        </p:grpSpPr>
        <p:sp>
          <p:nvSpPr>
            <p:cNvPr id="15441" name="Google Shape;15441;p6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65"/>
          <p:cNvGrpSpPr/>
          <p:nvPr/>
        </p:nvGrpSpPr>
        <p:grpSpPr>
          <a:xfrm>
            <a:off x="2166810" y="3200258"/>
            <a:ext cx="353645" cy="355557"/>
            <a:chOff x="-31811100" y="3550975"/>
            <a:chExt cx="291450" cy="293025"/>
          </a:xfrm>
        </p:grpSpPr>
        <p:sp>
          <p:nvSpPr>
            <p:cNvPr id="15446" name="Google Shape;15446;p6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65"/>
          <p:cNvGrpSpPr/>
          <p:nvPr/>
        </p:nvGrpSpPr>
        <p:grpSpPr>
          <a:xfrm>
            <a:off x="2160606" y="3664562"/>
            <a:ext cx="366052" cy="356831"/>
            <a:chOff x="-31817400" y="3910025"/>
            <a:chExt cx="301675" cy="294075"/>
          </a:xfrm>
        </p:grpSpPr>
        <p:sp>
          <p:nvSpPr>
            <p:cNvPr id="15454" name="Google Shape;15454;p6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65"/>
          <p:cNvGrpSpPr/>
          <p:nvPr/>
        </p:nvGrpSpPr>
        <p:grpSpPr>
          <a:xfrm>
            <a:off x="3952234" y="3200743"/>
            <a:ext cx="354616" cy="354586"/>
            <a:chOff x="-30354000" y="3569100"/>
            <a:chExt cx="292250" cy="292225"/>
          </a:xfrm>
        </p:grpSpPr>
        <p:sp>
          <p:nvSpPr>
            <p:cNvPr id="15458" name="Google Shape;15458;p6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65"/>
          <p:cNvGrpSpPr/>
          <p:nvPr/>
        </p:nvGrpSpPr>
        <p:grpSpPr>
          <a:xfrm>
            <a:off x="1730812" y="1380546"/>
            <a:ext cx="342148" cy="353645"/>
            <a:chOff x="-35118325" y="3202075"/>
            <a:chExt cx="281975" cy="291450"/>
          </a:xfrm>
        </p:grpSpPr>
        <p:sp>
          <p:nvSpPr>
            <p:cNvPr id="15465" name="Google Shape;15465;p6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5"/>
          <p:cNvGrpSpPr/>
          <p:nvPr/>
        </p:nvGrpSpPr>
        <p:grpSpPr>
          <a:xfrm>
            <a:off x="1724593" y="1821799"/>
            <a:ext cx="354586" cy="353221"/>
            <a:chOff x="-35123050" y="3561225"/>
            <a:chExt cx="292225" cy="291100"/>
          </a:xfrm>
        </p:grpSpPr>
        <p:sp>
          <p:nvSpPr>
            <p:cNvPr id="15470" name="Google Shape;15470;p6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65"/>
          <p:cNvGrpSpPr/>
          <p:nvPr/>
        </p:nvGrpSpPr>
        <p:grpSpPr>
          <a:xfrm>
            <a:off x="1766652" y="2256940"/>
            <a:ext cx="270467" cy="353615"/>
            <a:chOff x="-35089175" y="3919600"/>
            <a:chExt cx="222900" cy="291425"/>
          </a:xfrm>
        </p:grpSpPr>
        <p:sp>
          <p:nvSpPr>
            <p:cNvPr id="15473" name="Google Shape;15473;p6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65"/>
          <p:cNvGrpSpPr/>
          <p:nvPr/>
        </p:nvGrpSpPr>
        <p:grpSpPr>
          <a:xfrm>
            <a:off x="3963648" y="1380303"/>
            <a:ext cx="336445" cy="354131"/>
            <a:chOff x="-33277650" y="3226875"/>
            <a:chExt cx="277275" cy="291850"/>
          </a:xfrm>
        </p:grpSpPr>
        <p:sp>
          <p:nvSpPr>
            <p:cNvPr id="15476" name="Google Shape;15476;p6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65"/>
          <p:cNvGrpSpPr/>
          <p:nvPr/>
        </p:nvGrpSpPr>
        <p:grpSpPr>
          <a:xfrm>
            <a:off x="3955048" y="1821587"/>
            <a:ext cx="353645" cy="353645"/>
            <a:chOff x="-33286325" y="3586425"/>
            <a:chExt cx="291450" cy="291450"/>
          </a:xfrm>
        </p:grpSpPr>
        <p:sp>
          <p:nvSpPr>
            <p:cNvPr id="15484" name="Google Shape;15484;p6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9" name="Google Shape;15489;p65"/>
          <p:cNvGrpSpPr/>
          <p:nvPr/>
        </p:nvGrpSpPr>
        <p:grpSpPr>
          <a:xfrm>
            <a:off x="3955048" y="2255969"/>
            <a:ext cx="353645" cy="355557"/>
            <a:chOff x="-33286325" y="3944800"/>
            <a:chExt cx="291450" cy="293025"/>
          </a:xfrm>
        </p:grpSpPr>
        <p:sp>
          <p:nvSpPr>
            <p:cNvPr id="15490" name="Google Shape;15490;p6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65"/>
          <p:cNvGrpSpPr/>
          <p:nvPr/>
        </p:nvGrpSpPr>
        <p:grpSpPr>
          <a:xfrm>
            <a:off x="2613445" y="2729129"/>
            <a:ext cx="353645" cy="356527"/>
            <a:chOff x="-31452725" y="3191825"/>
            <a:chExt cx="291450" cy="293825"/>
          </a:xfrm>
        </p:grpSpPr>
        <p:sp>
          <p:nvSpPr>
            <p:cNvPr id="15495" name="Google Shape;15495;p6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65"/>
          <p:cNvGrpSpPr/>
          <p:nvPr/>
        </p:nvGrpSpPr>
        <p:grpSpPr>
          <a:xfrm>
            <a:off x="2612975" y="3200744"/>
            <a:ext cx="354586" cy="354586"/>
            <a:chOff x="-31452725" y="3551775"/>
            <a:chExt cx="292225" cy="292225"/>
          </a:xfrm>
        </p:grpSpPr>
        <p:sp>
          <p:nvSpPr>
            <p:cNvPr id="15500" name="Google Shape;15500;p6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65"/>
          <p:cNvGrpSpPr/>
          <p:nvPr/>
        </p:nvGrpSpPr>
        <p:grpSpPr>
          <a:xfrm>
            <a:off x="2611534" y="3664729"/>
            <a:ext cx="357468" cy="356497"/>
            <a:chOff x="-31455100" y="3909350"/>
            <a:chExt cx="294600" cy="293800"/>
          </a:xfrm>
        </p:grpSpPr>
        <p:sp>
          <p:nvSpPr>
            <p:cNvPr id="15505" name="Google Shape;15505;p6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7" name="Google Shape;15507;p65"/>
          <p:cNvGrpSpPr/>
          <p:nvPr/>
        </p:nvGrpSpPr>
        <p:grpSpPr>
          <a:xfrm>
            <a:off x="3952719" y="3665684"/>
            <a:ext cx="353645" cy="354586"/>
            <a:chOff x="-30345325" y="3918800"/>
            <a:chExt cx="291450" cy="292225"/>
          </a:xfrm>
        </p:grpSpPr>
        <p:sp>
          <p:nvSpPr>
            <p:cNvPr id="15508" name="Google Shape;15508;p6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65"/>
          <p:cNvGrpSpPr/>
          <p:nvPr/>
        </p:nvGrpSpPr>
        <p:grpSpPr>
          <a:xfrm>
            <a:off x="2172184" y="1821587"/>
            <a:ext cx="353645" cy="353645"/>
            <a:chOff x="-34763900" y="3561225"/>
            <a:chExt cx="291450" cy="291450"/>
          </a:xfrm>
        </p:grpSpPr>
        <p:sp>
          <p:nvSpPr>
            <p:cNvPr id="15514" name="Google Shape;15514;p6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7" name="Google Shape;15517;p65"/>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8" name="Google Shape;15518;p65"/>
          <p:cNvGrpSpPr/>
          <p:nvPr/>
        </p:nvGrpSpPr>
        <p:grpSpPr>
          <a:xfrm>
            <a:off x="827081" y="2730099"/>
            <a:ext cx="354586" cy="354586"/>
            <a:chOff x="-32927950" y="3227275"/>
            <a:chExt cx="292225" cy="292225"/>
          </a:xfrm>
        </p:grpSpPr>
        <p:sp>
          <p:nvSpPr>
            <p:cNvPr id="15519" name="Google Shape;15519;p6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65"/>
          <p:cNvGrpSpPr/>
          <p:nvPr/>
        </p:nvGrpSpPr>
        <p:grpSpPr>
          <a:xfrm>
            <a:off x="826596" y="3201213"/>
            <a:ext cx="355557" cy="353645"/>
            <a:chOff x="-32927950" y="3586425"/>
            <a:chExt cx="293025" cy="291450"/>
          </a:xfrm>
        </p:grpSpPr>
        <p:sp>
          <p:nvSpPr>
            <p:cNvPr id="15525" name="Google Shape;15525;p6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65"/>
          <p:cNvGrpSpPr/>
          <p:nvPr/>
        </p:nvGrpSpPr>
        <p:grpSpPr>
          <a:xfrm>
            <a:off x="827081" y="3665198"/>
            <a:ext cx="354586" cy="355557"/>
            <a:chOff x="-32927950" y="3944800"/>
            <a:chExt cx="292225" cy="293025"/>
          </a:xfrm>
        </p:grpSpPr>
        <p:sp>
          <p:nvSpPr>
            <p:cNvPr id="15531" name="Google Shape;15531;p6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65"/>
          <p:cNvGrpSpPr/>
          <p:nvPr/>
        </p:nvGrpSpPr>
        <p:grpSpPr>
          <a:xfrm>
            <a:off x="3055873" y="2730449"/>
            <a:ext cx="354586" cy="353888"/>
            <a:chOff x="-31094350" y="3194000"/>
            <a:chExt cx="292225" cy="291650"/>
          </a:xfrm>
        </p:grpSpPr>
        <p:sp>
          <p:nvSpPr>
            <p:cNvPr id="15541" name="Google Shape;15541;p6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65"/>
          <p:cNvGrpSpPr/>
          <p:nvPr/>
        </p:nvGrpSpPr>
        <p:grpSpPr>
          <a:xfrm>
            <a:off x="3056343" y="3200941"/>
            <a:ext cx="353645" cy="354191"/>
            <a:chOff x="-31093575" y="3552550"/>
            <a:chExt cx="291450" cy="291900"/>
          </a:xfrm>
        </p:grpSpPr>
        <p:sp>
          <p:nvSpPr>
            <p:cNvPr id="15550" name="Google Shape;15550;p6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65"/>
          <p:cNvGrpSpPr/>
          <p:nvPr/>
        </p:nvGrpSpPr>
        <p:grpSpPr>
          <a:xfrm>
            <a:off x="2182711" y="1380546"/>
            <a:ext cx="332593" cy="353645"/>
            <a:chOff x="-34755225" y="3202075"/>
            <a:chExt cx="274100" cy="291450"/>
          </a:xfrm>
        </p:grpSpPr>
        <p:sp>
          <p:nvSpPr>
            <p:cNvPr id="15555" name="Google Shape;15555;p6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65"/>
          <p:cNvGrpSpPr/>
          <p:nvPr/>
        </p:nvGrpSpPr>
        <p:grpSpPr>
          <a:xfrm>
            <a:off x="3056343" y="3666169"/>
            <a:ext cx="353645" cy="353615"/>
            <a:chOff x="-31093575" y="3911725"/>
            <a:chExt cx="291450" cy="291425"/>
          </a:xfrm>
        </p:grpSpPr>
        <p:sp>
          <p:nvSpPr>
            <p:cNvPr id="15563" name="Google Shape;15563;p6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65"/>
          <p:cNvGrpSpPr/>
          <p:nvPr/>
        </p:nvGrpSpPr>
        <p:grpSpPr>
          <a:xfrm>
            <a:off x="2165773" y="4123136"/>
            <a:ext cx="356497" cy="354586"/>
            <a:chOff x="-29946000" y="3183175"/>
            <a:chExt cx="293800" cy="292225"/>
          </a:xfrm>
        </p:grpSpPr>
        <p:sp>
          <p:nvSpPr>
            <p:cNvPr id="15566" name="Google Shape;15566;p6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65"/>
          <p:cNvGrpSpPr/>
          <p:nvPr/>
        </p:nvGrpSpPr>
        <p:grpSpPr>
          <a:xfrm>
            <a:off x="2610305" y="1380289"/>
            <a:ext cx="358408" cy="354161"/>
            <a:chOff x="-34408675" y="3202075"/>
            <a:chExt cx="295375" cy="291875"/>
          </a:xfrm>
        </p:grpSpPr>
        <p:sp>
          <p:nvSpPr>
            <p:cNvPr id="15573" name="Google Shape;15573;p6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65"/>
          <p:cNvGrpSpPr/>
          <p:nvPr/>
        </p:nvGrpSpPr>
        <p:grpSpPr>
          <a:xfrm>
            <a:off x="2612216" y="1820283"/>
            <a:ext cx="354586" cy="356254"/>
            <a:chOff x="-34405525" y="3558075"/>
            <a:chExt cx="292225" cy="293600"/>
          </a:xfrm>
        </p:grpSpPr>
        <p:sp>
          <p:nvSpPr>
            <p:cNvPr id="15578" name="Google Shape;15578;p6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1" name="Google Shape;15581;p65"/>
          <p:cNvGrpSpPr/>
          <p:nvPr/>
        </p:nvGrpSpPr>
        <p:grpSpPr>
          <a:xfrm>
            <a:off x="2611730" y="2256940"/>
            <a:ext cx="355557" cy="353615"/>
            <a:chOff x="-34406325" y="3919600"/>
            <a:chExt cx="293025" cy="291425"/>
          </a:xfrm>
        </p:grpSpPr>
        <p:sp>
          <p:nvSpPr>
            <p:cNvPr id="15582" name="Google Shape;15582;p6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9" name="Google Shape;15589;p65"/>
          <p:cNvGrpSpPr/>
          <p:nvPr/>
        </p:nvGrpSpPr>
        <p:grpSpPr>
          <a:xfrm>
            <a:off x="1275628" y="2736303"/>
            <a:ext cx="353645" cy="342179"/>
            <a:chOff x="-32568800" y="3232000"/>
            <a:chExt cx="291450" cy="282000"/>
          </a:xfrm>
        </p:grpSpPr>
        <p:sp>
          <p:nvSpPr>
            <p:cNvPr id="15590" name="Google Shape;15590;p6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65"/>
          <p:cNvGrpSpPr/>
          <p:nvPr/>
        </p:nvGrpSpPr>
        <p:grpSpPr>
          <a:xfrm>
            <a:off x="1275158" y="3201213"/>
            <a:ext cx="354586" cy="353645"/>
            <a:chOff x="-32569575" y="3586425"/>
            <a:chExt cx="292225" cy="291450"/>
          </a:xfrm>
        </p:grpSpPr>
        <p:sp>
          <p:nvSpPr>
            <p:cNvPr id="15593" name="Google Shape;15593;p6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65"/>
          <p:cNvGrpSpPr/>
          <p:nvPr/>
        </p:nvGrpSpPr>
        <p:grpSpPr>
          <a:xfrm>
            <a:off x="1266073" y="3665805"/>
            <a:ext cx="372756" cy="354343"/>
            <a:chOff x="-32576675" y="3944600"/>
            <a:chExt cx="307200" cy="292025"/>
          </a:xfrm>
        </p:grpSpPr>
        <p:sp>
          <p:nvSpPr>
            <p:cNvPr id="15596" name="Google Shape;15596;p6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8" name="Google Shape;15598;p65"/>
          <p:cNvGrpSpPr/>
          <p:nvPr/>
        </p:nvGrpSpPr>
        <p:grpSpPr>
          <a:xfrm>
            <a:off x="3511040" y="2730100"/>
            <a:ext cx="354586" cy="354586"/>
            <a:chOff x="-30735200" y="3192625"/>
            <a:chExt cx="292225" cy="292225"/>
          </a:xfrm>
        </p:grpSpPr>
        <p:sp>
          <p:nvSpPr>
            <p:cNvPr id="15599" name="Google Shape;15599;p6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65"/>
          <p:cNvGrpSpPr/>
          <p:nvPr/>
        </p:nvGrpSpPr>
        <p:grpSpPr>
          <a:xfrm>
            <a:off x="3511040" y="3201532"/>
            <a:ext cx="354586" cy="353008"/>
            <a:chOff x="-30735200" y="3552550"/>
            <a:chExt cx="292225" cy="290925"/>
          </a:xfrm>
        </p:grpSpPr>
        <p:sp>
          <p:nvSpPr>
            <p:cNvPr id="15607" name="Google Shape;15607;p6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65"/>
          <p:cNvGrpSpPr/>
          <p:nvPr/>
        </p:nvGrpSpPr>
        <p:grpSpPr>
          <a:xfrm>
            <a:off x="3511040" y="3666154"/>
            <a:ext cx="354586" cy="353645"/>
            <a:chOff x="-30735200" y="3910925"/>
            <a:chExt cx="292225" cy="291450"/>
          </a:xfrm>
        </p:grpSpPr>
        <p:sp>
          <p:nvSpPr>
            <p:cNvPr id="15610" name="Google Shape;15610;p6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2" name="Google Shape;15612;p65"/>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3" name="Google Shape;15613;p65"/>
          <p:cNvGrpSpPr/>
          <p:nvPr/>
        </p:nvGrpSpPr>
        <p:grpSpPr>
          <a:xfrm>
            <a:off x="4864547" y="1375808"/>
            <a:ext cx="358971" cy="359224"/>
            <a:chOff x="-57956275" y="3197925"/>
            <a:chExt cx="319000" cy="319225"/>
          </a:xfrm>
        </p:grpSpPr>
        <p:sp>
          <p:nvSpPr>
            <p:cNvPr id="15614" name="Google Shape;15614;p6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65"/>
          <p:cNvGrpSpPr/>
          <p:nvPr/>
        </p:nvGrpSpPr>
        <p:grpSpPr>
          <a:xfrm>
            <a:off x="4886701" y="1832234"/>
            <a:ext cx="314662" cy="358971"/>
            <a:chOff x="-57940525" y="3590375"/>
            <a:chExt cx="279625" cy="319000"/>
          </a:xfrm>
        </p:grpSpPr>
        <p:sp>
          <p:nvSpPr>
            <p:cNvPr id="15622" name="Google Shape;15622;p6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65"/>
          <p:cNvGrpSpPr/>
          <p:nvPr/>
        </p:nvGrpSpPr>
        <p:grpSpPr>
          <a:xfrm>
            <a:off x="4857582" y="2273605"/>
            <a:ext cx="358099" cy="358999"/>
            <a:chOff x="-57959425" y="3982600"/>
            <a:chExt cx="318225" cy="319025"/>
          </a:xfrm>
        </p:grpSpPr>
        <p:sp>
          <p:nvSpPr>
            <p:cNvPr id="15628" name="Google Shape;15628;p6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2" name="Google Shape;15632;p65"/>
          <p:cNvGrpSpPr/>
          <p:nvPr/>
        </p:nvGrpSpPr>
        <p:grpSpPr>
          <a:xfrm>
            <a:off x="7057749" y="1376934"/>
            <a:ext cx="357226" cy="357226"/>
            <a:chOff x="-55987225" y="3198925"/>
            <a:chExt cx="317450" cy="317450"/>
          </a:xfrm>
        </p:grpSpPr>
        <p:sp>
          <p:nvSpPr>
            <p:cNvPr id="15633" name="Google Shape;15633;p6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65"/>
          <p:cNvGrpSpPr/>
          <p:nvPr/>
        </p:nvGrpSpPr>
        <p:grpSpPr>
          <a:xfrm>
            <a:off x="7057749" y="1832965"/>
            <a:ext cx="357226" cy="357367"/>
            <a:chOff x="-55987225" y="3591025"/>
            <a:chExt cx="317450" cy="317575"/>
          </a:xfrm>
        </p:grpSpPr>
        <p:sp>
          <p:nvSpPr>
            <p:cNvPr id="15638" name="Google Shape;15638;p6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65"/>
          <p:cNvGrpSpPr/>
          <p:nvPr/>
        </p:nvGrpSpPr>
        <p:grpSpPr>
          <a:xfrm>
            <a:off x="7071665" y="2273605"/>
            <a:ext cx="358999" cy="358999"/>
            <a:chOff x="-55988800" y="3982600"/>
            <a:chExt cx="319025" cy="319025"/>
          </a:xfrm>
        </p:grpSpPr>
        <p:sp>
          <p:nvSpPr>
            <p:cNvPr id="15644" name="Google Shape;15644;p6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5"/>
          <p:cNvGrpSpPr/>
          <p:nvPr/>
        </p:nvGrpSpPr>
        <p:grpSpPr>
          <a:xfrm>
            <a:off x="5730184" y="2731562"/>
            <a:ext cx="356326" cy="358971"/>
            <a:chOff x="-54026025" y="3192625"/>
            <a:chExt cx="316650" cy="319000"/>
          </a:xfrm>
        </p:grpSpPr>
        <p:sp>
          <p:nvSpPr>
            <p:cNvPr id="15650" name="Google Shape;15650;p6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65"/>
          <p:cNvGrpSpPr/>
          <p:nvPr/>
        </p:nvGrpSpPr>
        <p:grpSpPr>
          <a:xfrm>
            <a:off x="5750130" y="3202536"/>
            <a:ext cx="316434" cy="358099"/>
            <a:chOff x="-54007925" y="3584850"/>
            <a:chExt cx="281200" cy="318225"/>
          </a:xfrm>
        </p:grpSpPr>
        <p:sp>
          <p:nvSpPr>
            <p:cNvPr id="15659" name="Google Shape;15659;p6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5"/>
          <p:cNvGrpSpPr/>
          <p:nvPr/>
        </p:nvGrpSpPr>
        <p:grpSpPr>
          <a:xfrm>
            <a:off x="5750130" y="3664421"/>
            <a:ext cx="316434" cy="358914"/>
            <a:chOff x="-54007925" y="3975575"/>
            <a:chExt cx="281200" cy="318950"/>
          </a:xfrm>
        </p:grpSpPr>
        <p:sp>
          <p:nvSpPr>
            <p:cNvPr id="15666" name="Google Shape;15666;p6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0" name="Google Shape;15670;p65"/>
          <p:cNvGrpSpPr/>
          <p:nvPr/>
        </p:nvGrpSpPr>
        <p:grpSpPr>
          <a:xfrm>
            <a:off x="7984996" y="2748891"/>
            <a:ext cx="274770" cy="358492"/>
            <a:chOff x="-52005775" y="3208025"/>
            <a:chExt cx="244175" cy="318575"/>
          </a:xfrm>
        </p:grpSpPr>
        <p:sp>
          <p:nvSpPr>
            <p:cNvPr id="15671" name="Google Shape;15671;p6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65"/>
          <p:cNvGrpSpPr/>
          <p:nvPr/>
        </p:nvGrpSpPr>
        <p:grpSpPr>
          <a:xfrm>
            <a:off x="5291462" y="1376934"/>
            <a:ext cx="358099" cy="358099"/>
            <a:chOff x="-57568775" y="3198925"/>
            <a:chExt cx="318225" cy="318225"/>
          </a:xfrm>
        </p:grpSpPr>
        <p:sp>
          <p:nvSpPr>
            <p:cNvPr id="15683" name="Google Shape;15683;p6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5"/>
          <p:cNvGrpSpPr/>
          <p:nvPr/>
        </p:nvGrpSpPr>
        <p:grpSpPr>
          <a:xfrm>
            <a:off x="5313181" y="1832234"/>
            <a:ext cx="314662" cy="358099"/>
            <a:chOff x="-57549075" y="3590375"/>
            <a:chExt cx="279625" cy="318225"/>
          </a:xfrm>
        </p:grpSpPr>
        <p:sp>
          <p:nvSpPr>
            <p:cNvPr id="15690" name="Google Shape;15690;p6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65"/>
          <p:cNvGrpSpPr/>
          <p:nvPr/>
        </p:nvGrpSpPr>
        <p:grpSpPr>
          <a:xfrm>
            <a:off x="5305378" y="2273605"/>
            <a:ext cx="359871" cy="359871"/>
            <a:chOff x="-57570350" y="3982600"/>
            <a:chExt cx="319800" cy="319800"/>
          </a:xfrm>
        </p:grpSpPr>
        <p:sp>
          <p:nvSpPr>
            <p:cNvPr id="15695" name="Google Shape;15695;p6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9" name="Google Shape;15699;p65"/>
          <p:cNvGrpSpPr/>
          <p:nvPr/>
        </p:nvGrpSpPr>
        <p:grpSpPr>
          <a:xfrm>
            <a:off x="7520416" y="1376033"/>
            <a:ext cx="314662" cy="358999"/>
            <a:chOff x="-55576850" y="3198125"/>
            <a:chExt cx="279625" cy="319025"/>
          </a:xfrm>
        </p:grpSpPr>
        <p:sp>
          <p:nvSpPr>
            <p:cNvPr id="15700" name="Google Shape;15700;p6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65"/>
          <p:cNvGrpSpPr/>
          <p:nvPr/>
        </p:nvGrpSpPr>
        <p:grpSpPr>
          <a:xfrm>
            <a:off x="7497812" y="1832009"/>
            <a:ext cx="359871" cy="358324"/>
            <a:chOff x="-55596550" y="3590175"/>
            <a:chExt cx="319800" cy="318425"/>
          </a:xfrm>
        </p:grpSpPr>
        <p:sp>
          <p:nvSpPr>
            <p:cNvPr id="15705" name="Google Shape;15705;p6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9" name="Google Shape;15709;p65"/>
          <p:cNvGrpSpPr/>
          <p:nvPr/>
        </p:nvGrpSpPr>
        <p:grpSpPr>
          <a:xfrm>
            <a:off x="7513049" y="2273351"/>
            <a:ext cx="358999" cy="359252"/>
            <a:chOff x="-55595775" y="3982375"/>
            <a:chExt cx="319025" cy="319250"/>
          </a:xfrm>
        </p:grpSpPr>
        <p:sp>
          <p:nvSpPr>
            <p:cNvPr id="15710" name="Google Shape;15710;p6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65"/>
          <p:cNvGrpSpPr/>
          <p:nvPr/>
        </p:nvGrpSpPr>
        <p:grpSpPr>
          <a:xfrm>
            <a:off x="6170232" y="2731562"/>
            <a:ext cx="358999" cy="358099"/>
            <a:chOff x="-53635375" y="3192625"/>
            <a:chExt cx="319025" cy="318225"/>
          </a:xfrm>
        </p:grpSpPr>
        <p:sp>
          <p:nvSpPr>
            <p:cNvPr id="15717" name="Google Shape;15717;p6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0" name="Google Shape;15720;p65"/>
          <p:cNvGrpSpPr/>
          <p:nvPr/>
        </p:nvGrpSpPr>
        <p:grpSpPr>
          <a:xfrm>
            <a:off x="6192401" y="3202536"/>
            <a:ext cx="314662" cy="358999"/>
            <a:chOff x="-53615675" y="3584850"/>
            <a:chExt cx="279625" cy="319025"/>
          </a:xfrm>
        </p:grpSpPr>
        <p:sp>
          <p:nvSpPr>
            <p:cNvPr id="15721" name="Google Shape;15721;p6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65"/>
          <p:cNvGrpSpPr/>
          <p:nvPr/>
        </p:nvGrpSpPr>
        <p:grpSpPr>
          <a:xfrm>
            <a:off x="6170246" y="3665461"/>
            <a:ext cx="358971" cy="357874"/>
            <a:chOff x="-53634575" y="3976500"/>
            <a:chExt cx="319000" cy="318025"/>
          </a:xfrm>
        </p:grpSpPr>
        <p:sp>
          <p:nvSpPr>
            <p:cNvPr id="15725" name="Google Shape;15725;p6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3" name="Google Shape;15733;p65"/>
          <p:cNvGrpSpPr/>
          <p:nvPr/>
        </p:nvGrpSpPr>
        <p:grpSpPr>
          <a:xfrm>
            <a:off x="7965050" y="3208415"/>
            <a:ext cx="314662" cy="358436"/>
            <a:chOff x="-52023900" y="3590075"/>
            <a:chExt cx="279625" cy="318525"/>
          </a:xfrm>
        </p:grpSpPr>
        <p:sp>
          <p:nvSpPr>
            <p:cNvPr id="15734" name="Google Shape;15734;p6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1" name="Google Shape;15741;p65"/>
          <p:cNvGrpSpPr/>
          <p:nvPr/>
        </p:nvGrpSpPr>
        <p:grpSpPr>
          <a:xfrm>
            <a:off x="5728292" y="1376934"/>
            <a:ext cx="358971" cy="358971"/>
            <a:chOff x="-57173375" y="3198925"/>
            <a:chExt cx="319000" cy="319000"/>
          </a:xfrm>
        </p:grpSpPr>
        <p:sp>
          <p:nvSpPr>
            <p:cNvPr id="15742" name="Google Shape;15742;p6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6" name="Google Shape;15746;p65"/>
          <p:cNvGrpSpPr/>
          <p:nvPr/>
        </p:nvGrpSpPr>
        <p:grpSpPr>
          <a:xfrm>
            <a:off x="5729178" y="1854374"/>
            <a:ext cx="357198" cy="314690"/>
            <a:chOff x="-57176525" y="3610050"/>
            <a:chExt cx="317425" cy="279650"/>
          </a:xfrm>
        </p:grpSpPr>
        <p:sp>
          <p:nvSpPr>
            <p:cNvPr id="15747" name="Google Shape;15747;p6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65"/>
          <p:cNvGrpSpPr/>
          <p:nvPr/>
        </p:nvGrpSpPr>
        <p:grpSpPr>
          <a:xfrm>
            <a:off x="7939633" y="1376934"/>
            <a:ext cx="358099" cy="356326"/>
            <a:chOff x="-55202750" y="3198925"/>
            <a:chExt cx="318225" cy="316650"/>
          </a:xfrm>
        </p:grpSpPr>
        <p:sp>
          <p:nvSpPr>
            <p:cNvPr id="15753" name="Google Shape;15753;p6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5" name="Google Shape;15755;p65"/>
          <p:cNvGrpSpPr/>
          <p:nvPr/>
        </p:nvGrpSpPr>
        <p:grpSpPr>
          <a:xfrm>
            <a:off x="7950267" y="1832234"/>
            <a:ext cx="336830" cy="358099"/>
            <a:chOff x="-55194875" y="3590375"/>
            <a:chExt cx="299325" cy="318225"/>
          </a:xfrm>
        </p:grpSpPr>
        <p:sp>
          <p:nvSpPr>
            <p:cNvPr id="15756" name="Google Shape;15756;p6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65"/>
          <p:cNvGrpSpPr/>
          <p:nvPr/>
        </p:nvGrpSpPr>
        <p:grpSpPr>
          <a:xfrm>
            <a:off x="7954884" y="2274505"/>
            <a:ext cx="357198" cy="357198"/>
            <a:chOff x="-55203525" y="3983400"/>
            <a:chExt cx="317425" cy="317425"/>
          </a:xfrm>
        </p:grpSpPr>
        <p:sp>
          <p:nvSpPr>
            <p:cNvPr id="15762" name="Google Shape;15762;p6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65"/>
          <p:cNvGrpSpPr/>
          <p:nvPr/>
        </p:nvGrpSpPr>
        <p:grpSpPr>
          <a:xfrm>
            <a:off x="6621365" y="2731562"/>
            <a:ext cx="335930" cy="358971"/>
            <a:chOff x="-53232900" y="3192625"/>
            <a:chExt cx="298525" cy="319000"/>
          </a:xfrm>
        </p:grpSpPr>
        <p:sp>
          <p:nvSpPr>
            <p:cNvPr id="15766" name="Google Shape;15766;p6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4" name="Google Shape;15774;p65"/>
          <p:cNvGrpSpPr/>
          <p:nvPr/>
        </p:nvGrpSpPr>
        <p:grpSpPr>
          <a:xfrm>
            <a:off x="6610731" y="3202536"/>
            <a:ext cx="357198" cy="356326"/>
            <a:chOff x="-53242350" y="3584850"/>
            <a:chExt cx="317425" cy="316650"/>
          </a:xfrm>
        </p:grpSpPr>
        <p:sp>
          <p:nvSpPr>
            <p:cNvPr id="15775" name="Google Shape;15775;p6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0" name="Google Shape;15780;p65"/>
          <p:cNvGrpSpPr/>
          <p:nvPr/>
        </p:nvGrpSpPr>
        <p:grpSpPr>
          <a:xfrm>
            <a:off x="6631999" y="3665236"/>
            <a:ext cx="314662" cy="358999"/>
            <a:chOff x="-53224225" y="3976300"/>
            <a:chExt cx="279625" cy="319025"/>
          </a:xfrm>
        </p:grpSpPr>
        <p:sp>
          <p:nvSpPr>
            <p:cNvPr id="15781" name="Google Shape;15781;p6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65"/>
          <p:cNvGrpSpPr/>
          <p:nvPr/>
        </p:nvGrpSpPr>
        <p:grpSpPr>
          <a:xfrm>
            <a:off x="7942896" y="3672917"/>
            <a:ext cx="358971" cy="358408"/>
            <a:chOff x="-52043575" y="3983125"/>
            <a:chExt cx="319000" cy="318500"/>
          </a:xfrm>
        </p:grpSpPr>
        <p:sp>
          <p:nvSpPr>
            <p:cNvPr id="15789" name="Google Shape;15789;p6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8" name="Google Shape;15798;p65"/>
          <p:cNvGrpSpPr/>
          <p:nvPr/>
        </p:nvGrpSpPr>
        <p:grpSpPr>
          <a:xfrm>
            <a:off x="6196836" y="1376934"/>
            <a:ext cx="314662" cy="358971"/>
            <a:chOff x="-56766175" y="3198925"/>
            <a:chExt cx="279625" cy="319000"/>
          </a:xfrm>
        </p:grpSpPr>
        <p:sp>
          <p:nvSpPr>
            <p:cNvPr id="15799" name="Google Shape;15799;p6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65"/>
          <p:cNvGrpSpPr/>
          <p:nvPr/>
        </p:nvGrpSpPr>
        <p:grpSpPr>
          <a:xfrm>
            <a:off x="6195950" y="1832234"/>
            <a:ext cx="316434" cy="358099"/>
            <a:chOff x="-56766175" y="3590375"/>
            <a:chExt cx="281200" cy="318225"/>
          </a:xfrm>
        </p:grpSpPr>
        <p:sp>
          <p:nvSpPr>
            <p:cNvPr id="15807" name="Google Shape;15807;p6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65"/>
          <p:cNvGrpSpPr/>
          <p:nvPr/>
        </p:nvGrpSpPr>
        <p:grpSpPr>
          <a:xfrm>
            <a:off x="6232906" y="2273605"/>
            <a:ext cx="272126" cy="358099"/>
            <a:chOff x="-56747275" y="3982600"/>
            <a:chExt cx="241825" cy="318225"/>
          </a:xfrm>
        </p:grpSpPr>
        <p:sp>
          <p:nvSpPr>
            <p:cNvPr id="15812" name="Google Shape;15812;p6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65"/>
          <p:cNvGrpSpPr/>
          <p:nvPr/>
        </p:nvGrpSpPr>
        <p:grpSpPr>
          <a:xfrm>
            <a:off x="4840657" y="3215842"/>
            <a:ext cx="358999" cy="342991"/>
            <a:chOff x="-54812875" y="3596675"/>
            <a:chExt cx="319025" cy="304800"/>
          </a:xfrm>
        </p:grpSpPr>
        <p:sp>
          <p:nvSpPr>
            <p:cNvPr id="15820" name="Google Shape;15820;p6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27" name="Google Shape;15827;p65"/>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5"/>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9" name="Google Shape;15829;p65"/>
          <p:cNvGrpSpPr/>
          <p:nvPr/>
        </p:nvGrpSpPr>
        <p:grpSpPr>
          <a:xfrm>
            <a:off x="4862826" y="3672326"/>
            <a:ext cx="314662" cy="358099"/>
            <a:chOff x="-54793175" y="3982600"/>
            <a:chExt cx="279625" cy="318225"/>
          </a:xfrm>
        </p:grpSpPr>
        <p:sp>
          <p:nvSpPr>
            <p:cNvPr id="15830" name="Google Shape;15830;p6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65"/>
          <p:cNvGrpSpPr/>
          <p:nvPr/>
        </p:nvGrpSpPr>
        <p:grpSpPr>
          <a:xfrm>
            <a:off x="7074284" y="2731562"/>
            <a:ext cx="314662" cy="358099"/>
            <a:chOff x="-52832000" y="3192625"/>
            <a:chExt cx="279625" cy="318225"/>
          </a:xfrm>
        </p:grpSpPr>
        <p:sp>
          <p:nvSpPr>
            <p:cNvPr id="15838" name="Google Shape;15838;p6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65"/>
          <p:cNvGrpSpPr/>
          <p:nvPr/>
        </p:nvGrpSpPr>
        <p:grpSpPr>
          <a:xfrm>
            <a:off x="5760817" y="2272929"/>
            <a:ext cx="323524" cy="358774"/>
            <a:chOff x="-57162350" y="3982000"/>
            <a:chExt cx="287500" cy="318825"/>
          </a:xfrm>
        </p:grpSpPr>
        <p:sp>
          <p:nvSpPr>
            <p:cNvPr id="15847" name="Google Shape;15847;p6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5" name="Google Shape;15855;p65"/>
          <p:cNvGrpSpPr/>
          <p:nvPr/>
        </p:nvGrpSpPr>
        <p:grpSpPr>
          <a:xfrm>
            <a:off x="7052130" y="3203436"/>
            <a:ext cx="358971" cy="357198"/>
            <a:chOff x="-52851675" y="3585650"/>
            <a:chExt cx="319000" cy="317425"/>
          </a:xfrm>
        </p:grpSpPr>
        <p:sp>
          <p:nvSpPr>
            <p:cNvPr id="15856" name="Google Shape;15856;p6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65"/>
          <p:cNvGrpSpPr/>
          <p:nvPr/>
        </p:nvGrpSpPr>
        <p:grpSpPr>
          <a:xfrm>
            <a:off x="7074284" y="3665236"/>
            <a:ext cx="314662" cy="358999"/>
            <a:chOff x="-52832000" y="3976300"/>
            <a:chExt cx="279625" cy="319025"/>
          </a:xfrm>
        </p:grpSpPr>
        <p:sp>
          <p:nvSpPr>
            <p:cNvPr id="15863" name="Google Shape;15863;p6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8" name="Google Shape;15868;p65"/>
          <p:cNvGrpSpPr/>
          <p:nvPr/>
        </p:nvGrpSpPr>
        <p:grpSpPr>
          <a:xfrm>
            <a:off x="6191490" y="4119884"/>
            <a:ext cx="316434" cy="358099"/>
            <a:chOff x="-51633225" y="3198925"/>
            <a:chExt cx="281200" cy="318225"/>
          </a:xfrm>
        </p:grpSpPr>
        <p:sp>
          <p:nvSpPr>
            <p:cNvPr id="15869" name="Google Shape;15869;p6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6" name="Google Shape;15876;p65"/>
          <p:cNvGrpSpPr/>
          <p:nvPr/>
        </p:nvGrpSpPr>
        <p:grpSpPr>
          <a:xfrm>
            <a:off x="6610314" y="1377806"/>
            <a:ext cx="365188" cy="357226"/>
            <a:chOff x="-56396775" y="3199700"/>
            <a:chExt cx="324525" cy="317450"/>
          </a:xfrm>
        </p:grpSpPr>
        <p:sp>
          <p:nvSpPr>
            <p:cNvPr id="15877" name="Google Shape;15877;p6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3" name="Google Shape;15883;p65"/>
          <p:cNvGrpSpPr/>
          <p:nvPr/>
        </p:nvGrpSpPr>
        <p:grpSpPr>
          <a:xfrm>
            <a:off x="6613408" y="1843740"/>
            <a:ext cx="358999" cy="335958"/>
            <a:chOff x="-56394425" y="3600600"/>
            <a:chExt cx="319025" cy="298550"/>
          </a:xfrm>
        </p:grpSpPr>
        <p:sp>
          <p:nvSpPr>
            <p:cNvPr id="15884" name="Google Shape;15884;p6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7" name="Google Shape;15887;p65"/>
          <p:cNvGrpSpPr/>
          <p:nvPr/>
        </p:nvGrpSpPr>
        <p:grpSpPr>
          <a:xfrm>
            <a:off x="6644175" y="2274505"/>
            <a:ext cx="327068" cy="357198"/>
            <a:chOff x="-56379450" y="3983400"/>
            <a:chExt cx="290650" cy="317425"/>
          </a:xfrm>
        </p:grpSpPr>
        <p:sp>
          <p:nvSpPr>
            <p:cNvPr id="15888" name="Google Shape;15888;p6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5"/>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5"/>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6" name="Google Shape;15896;p65"/>
          <p:cNvGrpSpPr/>
          <p:nvPr/>
        </p:nvGrpSpPr>
        <p:grpSpPr>
          <a:xfrm>
            <a:off x="5307879" y="2738651"/>
            <a:ext cx="316434" cy="358971"/>
            <a:chOff x="-54401725" y="3198925"/>
            <a:chExt cx="281200" cy="319000"/>
          </a:xfrm>
        </p:grpSpPr>
        <p:sp>
          <p:nvSpPr>
            <p:cNvPr id="15897" name="Google Shape;15897;p6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8" name="Google Shape;15908;p65"/>
          <p:cNvGrpSpPr/>
          <p:nvPr/>
        </p:nvGrpSpPr>
        <p:grpSpPr>
          <a:xfrm>
            <a:off x="5308766" y="3208753"/>
            <a:ext cx="314662" cy="358099"/>
            <a:chOff x="-54401725" y="3590375"/>
            <a:chExt cx="279625" cy="318225"/>
          </a:xfrm>
        </p:grpSpPr>
        <p:sp>
          <p:nvSpPr>
            <p:cNvPr id="15909" name="Google Shape;15909;p6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5" name="Google Shape;15915;p65"/>
          <p:cNvGrpSpPr/>
          <p:nvPr/>
        </p:nvGrpSpPr>
        <p:grpSpPr>
          <a:xfrm>
            <a:off x="5306557" y="3672326"/>
            <a:ext cx="319079" cy="358099"/>
            <a:chOff x="-54403300" y="3982600"/>
            <a:chExt cx="283550" cy="318225"/>
          </a:xfrm>
        </p:grpSpPr>
        <p:sp>
          <p:nvSpPr>
            <p:cNvPr id="15916" name="Google Shape;15916;p6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5"/>
          <p:cNvGrpSpPr/>
          <p:nvPr/>
        </p:nvGrpSpPr>
        <p:grpSpPr>
          <a:xfrm>
            <a:off x="7493951" y="2733559"/>
            <a:ext cx="356298" cy="356973"/>
            <a:chOff x="-52458650" y="3194400"/>
            <a:chExt cx="316625" cy="317225"/>
          </a:xfrm>
        </p:grpSpPr>
        <p:sp>
          <p:nvSpPr>
            <p:cNvPr id="15922" name="Google Shape;15922;p6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65"/>
          <p:cNvGrpSpPr/>
          <p:nvPr/>
        </p:nvGrpSpPr>
        <p:grpSpPr>
          <a:xfrm>
            <a:off x="4862826" y="2738651"/>
            <a:ext cx="314662" cy="358971"/>
            <a:chOff x="-54793175" y="3198925"/>
            <a:chExt cx="279625" cy="319000"/>
          </a:xfrm>
        </p:grpSpPr>
        <p:sp>
          <p:nvSpPr>
            <p:cNvPr id="15931" name="Google Shape;15931;p6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65"/>
          <p:cNvGrpSpPr/>
          <p:nvPr/>
        </p:nvGrpSpPr>
        <p:grpSpPr>
          <a:xfrm>
            <a:off x="7503249" y="3202536"/>
            <a:ext cx="337703" cy="357845"/>
            <a:chOff x="-52450000" y="3584850"/>
            <a:chExt cx="300100" cy="318000"/>
          </a:xfrm>
        </p:grpSpPr>
        <p:sp>
          <p:nvSpPr>
            <p:cNvPr id="15939" name="Google Shape;15939;p6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5"/>
          <p:cNvGrpSpPr/>
          <p:nvPr/>
        </p:nvGrpSpPr>
        <p:grpSpPr>
          <a:xfrm>
            <a:off x="7514769" y="3667009"/>
            <a:ext cx="314662" cy="357226"/>
            <a:chOff x="-52440550" y="3977875"/>
            <a:chExt cx="279625" cy="317450"/>
          </a:xfrm>
        </p:grpSpPr>
        <p:sp>
          <p:nvSpPr>
            <p:cNvPr id="15947" name="Google Shape;15947;p6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65"/>
          <p:cNvGrpSpPr/>
          <p:nvPr/>
        </p:nvGrpSpPr>
        <p:grpSpPr>
          <a:xfrm>
            <a:off x="6626703" y="4123215"/>
            <a:ext cx="314662" cy="358999"/>
            <a:chOff x="-51623775" y="3584850"/>
            <a:chExt cx="279625" cy="319025"/>
          </a:xfrm>
        </p:grpSpPr>
        <p:sp>
          <p:nvSpPr>
            <p:cNvPr id="15956" name="Google Shape;15956;p6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5" name="Google Shape;15965;p65"/>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966" name="Google Shape;15966;p65"/>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Shape 15970"/>
        <p:cNvGrpSpPr/>
        <p:nvPr/>
      </p:nvGrpSpPr>
      <p:grpSpPr>
        <a:xfrm>
          <a:off x="0" y="0"/>
          <a:ext cx="0" cy="0"/>
          <a:chOff x="0" y="0"/>
          <a:chExt cx="0" cy="0"/>
        </a:xfrm>
      </p:grpSpPr>
      <p:grpSp>
        <p:nvGrpSpPr>
          <p:cNvPr id="15971" name="Google Shape;15971;p66"/>
          <p:cNvGrpSpPr/>
          <p:nvPr/>
        </p:nvGrpSpPr>
        <p:grpSpPr>
          <a:xfrm>
            <a:off x="866775" y="1386849"/>
            <a:ext cx="276003" cy="357300"/>
            <a:chOff x="-50469125" y="3183175"/>
            <a:chExt cx="233150" cy="301825"/>
          </a:xfrm>
        </p:grpSpPr>
        <p:sp>
          <p:nvSpPr>
            <p:cNvPr id="15972" name="Google Shape;15972;p6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66"/>
          <p:cNvGrpSpPr/>
          <p:nvPr/>
        </p:nvGrpSpPr>
        <p:grpSpPr>
          <a:xfrm>
            <a:off x="826674" y="1822251"/>
            <a:ext cx="356205" cy="355288"/>
            <a:chOff x="-50504575" y="3550975"/>
            <a:chExt cx="300900" cy="300125"/>
          </a:xfrm>
        </p:grpSpPr>
        <p:sp>
          <p:nvSpPr>
            <p:cNvPr id="15976" name="Google Shape;15976;p6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66"/>
          <p:cNvGrpSpPr/>
          <p:nvPr/>
        </p:nvGrpSpPr>
        <p:grpSpPr>
          <a:xfrm>
            <a:off x="826674" y="2260493"/>
            <a:ext cx="356205" cy="354341"/>
            <a:chOff x="-50503000" y="3921175"/>
            <a:chExt cx="300900" cy="299325"/>
          </a:xfrm>
        </p:grpSpPr>
        <p:sp>
          <p:nvSpPr>
            <p:cNvPr id="15981" name="Google Shape;15981;p6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66"/>
          <p:cNvGrpSpPr/>
          <p:nvPr/>
        </p:nvGrpSpPr>
        <p:grpSpPr>
          <a:xfrm>
            <a:off x="3030727" y="1406411"/>
            <a:ext cx="355258" cy="356205"/>
            <a:chOff x="-48630025" y="3199700"/>
            <a:chExt cx="300100" cy="300900"/>
          </a:xfrm>
        </p:grpSpPr>
        <p:sp>
          <p:nvSpPr>
            <p:cNvPr id="15987" name="Google Shape;15987;p6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66"/>
          <p:cNvGrpSpPr/>
          <p:nvPr/>
        </p:nvGrpSpPr>
        <p:grpSpPr>
          <a:xfrm>
            <a:off x="3030727" y="1843707"/>
            <a:ext cx="355258" cy="355258"/>
            <a:chOff x="-48630025" y="3569100"/>
            <a:chExt cx="300100" cy="300100"/>
          </a:xfrm>
        </p:grpSpPr>
        <p:sp>
          <p:nvSpPr>
            <p:cNvPr id="15991" name="Google Shape;15991;p6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1" name="Google Shape;16001;p66"/>
          <p:cNvGrpSpPr/>
          <p:nvPr/>
        </p:nvGrpSpPr>
        <p:grpSpPr>
          <a:xfrm>
            <a:off x="3031201" y="2281003"/>
            <a:ext cx="354311" cy="353394"/>
            <a:chOff x="-48629225" y="3938500"/>
            <a:chExt cx="299300" cy="298525"/>
          </a:xfrm>
        </p:grpSpPr>
        <p:sp>
          <p:nvSpPr>
            <p:cNvPr id="16002" name="Google Shape;16002;p6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6" name="Google Shape;16006;p66"/>
          <p:cNvGrpSpPr/>
          <p:nvPr/>
        </p:nvGrpSpPr>
        <p:grpSpPr>
          <a:xfrm>
            <a:off x="1766604" y="2752344"/>
            <a:ext cx="311458" cy="354341"/>
            <a:chOff x="-46762575" y="3200500"/>
            <a:chExt cx="263100" cy="299325"/>
          </a:xfrm>
        </p:grpSpPr>
        <p:sp>
          <p:nvSpPr>
            <p:cNvPr id="16007" name="Google Shape;16007;p6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66"/>
          <p:cNvGrpSpPr/>
          <p:nvPr/>
        </p:nvGrpSpPr>
        <p:grpSpPr>
          <a:xfrm>
            <a:off x="1744689" y="3211066"/>
            <a:ext cx="355288" cy="312375"/>
            <a:chOff x="-46779900" y="3588000"/>
            <a:chExt cx="300125" cy="263875"/>
          </a:xfrm>
        </p:grpSpPr>
        <p:sp>
          <p:nvSpPr>
            <p:cNvPr id="16013" name="Google Shape;16013;p6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7" name="Google Shape;16017;p66"/>
          <p:cNvGrpSpPr/>
          <p:nvPr/>
        </p:nvGrpSpPr>
        <p:grpSpPr>
          <a:xfrm>
            <a:off x="1745162" y="3625988"/>
            <a:ext cx="354341" cy="353394"/>
            <a:chOff x="-46779100" y="3938500"/>
            <a:chExt cx="299325" cy="298525"/>
          </a:xfrm>
        </p:grpSpPr>
        <p:sp>
          <p:nvSpPr>
            <p:cNvPr id="16018" name="Google Shape;16018;p6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0" name="Google Shape;16020;p66"/>
          <p:cNvGrpSpPr/>
          <p:nvPr/>
        </p:nvGrpSpPr>
        <p:grpSpPr>
          <a:xfrm>
            <a:off x="3952900" y="2758855"/>
            <a:ext cx="355258" cy="355288"/>
            <a:chOff x="-44924250" y="3206000"/>
            <a:chExt cx="300100" cy="300125"/>
          </a:xfrm>
        </p:grpSpPr>
        <p:sp>
          <p:nvSpPr>
            <p:cNvPr id="16021" name="Google Shape;16021;p6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66"/>
          <p:cNvGrpSpPr/>
          <p:nvPr/>
        </p:nvGrpSpPr>
        <p:grpSpPr>
          <a:xfrm>
            <a:off x="1267386" y="1386849"/>
            <a:ext cx="355258" cy="355258"/>
            <a:chOff x="-50134375" y="3183175"/>
            <a:chExt cx="300100" cy="300100"/>
          </a:xfrm>
        </p:grpSpPr>
        <p:sp>
          <p:nvSpPr>
            <p:cNvPr id="16027" name="Google Shape;16027;p6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66"/>
          <p:cNvGrpSpPr/>
          <p:nvPr/>
        </p:nvGrpSpPr>
        <p:grpSpPr>
          <a:xfrm>
            <a:off x="1267386" y="1822251"/>
            <a:ext cx="355258" cy="355288"/>
            <a:chOff x="-50134375" y="3550975"/>
            <a:chExt cx="300100" cy="300125"/>
          </a:xfrm>
        </p:grpSpPr>
        <p:sp>
          <p:nvSpPr>
            <p:cNvPr id="16038" name="Google Shape;16038;p6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1267386" y="2259783"/>
            <a:ext cx="355258" cy="355051"/>
            <a:chOff x="-50134375" y="3920575"/>
            <a:chExt cx="300100" cy="299925"/>
          </a:xfrm>
        </p:grpSpPr>
        <p:sp>
          <p:nvSpPr>
            <p:cNvPr id="16041" name="Google Shape;16041;p6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4" name="Google Shape;16044;p66"/>
          <p:cNvGrpSpPr/>
          <p:nvPr/>
        </p:nvGrpSpPr>
        <p:grpSpPr>
          <a:xfrm>
            <a:off x="3478110" y="1407358"/>
            <a:ext cx="357123" cy="355258"/>
            <a:chOff x="-48262200" y="3200500"/>
            <a:chExt cx="301675" cy="300100"/>
          </a:xfrm>
        </p:grpSpPr>
        <p:sp>
          <p:nvSpPr>
            <p:cNvPr id="16045" name="Google Shape;16045;p6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4" name="Google Shape;16054;p66"/>
          <p:cNvGrpSpPr/>
          <p:nvPr/>
        </p:nvGrpSpPr>
        <p:grpSpPr>
          <a:xfrm>
            <a:off x="3507483" y="1844447"/>
            <a:ext cx="298377" cy="354519"/>
            <a:chOff x="-48233050" y="3569725"/>
            <a:chExt cx="252050" cy="299475"/>
          </a:xfrm>
        </p:grpSpPr>
        <p:sp>
          <p:nvSpPr>
            <p:cNvPr id="16055" name="Google Shape;16055;p6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66"/>
          <p:cNvGrpSpPr/>
          <p:nvPr/>
        </p:nvGrpSpPr>
        <p:grpSpPr>
          <a:xfrm>
            <a:off x="3531248" y="2278191"/>
            <a:ext cx="250847" cy="358070"/>
            <a:chOff x="-48216525" y="3936125"/>
            <a:chExt cx="211900" cy="302475"/>
          </a:xfrm>
        </p:grpSpPr>
        <p:sp>
          <p:nvSpPr>
            <p:cNvPr id="16059" name="Google Shape;16059;p6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3" name="Google Shape;16063;p66"/>
          <p:cNvGrpSpPr/>
          <p:nvPr/>
        </p:nvGrpSpPr>
        <p:grpSpPr>
          <a:xfrm>
            <a:off x="2186966" y="2753261"/>
            <a:ext cx="355258" cy="355288"/>
            <a:chOff x="-46410500" y="3201275"/>
            <a:chExt cx="300100" cy="300125"/>
          </a:xfrm>
        </p:grpSpPr>
        <p:sp>
          <p:nvSpPr>
            <p:cNvPr id="16064" name="Google Shape;16064;p6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66"/>
          <p:cNvGrpSpPr/>
          <p:nvPr/>
        </p:nvGrpSpPr>
        <p:grpSpPr>
          <a:xfrm>
            <a:off x="2186966" y="3188692"/>
            <a:ext cx="355258" cy="356205"/>
            <a:chOff x="-46409700" y="3569100"/>
            <a:chExt cx="300100" cy="300900"/>
          </a:xfrm>
        </p:grpSpPr>
        <p:sp>
          <p:nvSpPr>
            <p:cNvPr id="16070" name="Google Shape;16070;p6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66"/>
          <p:cNvGrpSpPr/>
          <p:nvPr/>
        </p:nvGrpSpPr>
        <p:grpSpPr>
          <a:xfrm>
            <a:off x="2174847" y="3624124"/>
            <a:ext cx="379497" cy="358070"/>
            <a:chOff x="-46422300" y="3936925"/>
            <a:chExt cx="320575" cy="302475"/>
          </a:xfrm>
        </p:grpSpPr>
        <p:sp>
          <p:nvSpPr>
            <p:cNvPr id="16076" name="Google Shape;16076;p6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8" name="Google Shape;16078;p66"/>
          <p:cNvGrpSpPr/>
          <p:nvPr/>
        </p:nvGrpSpPr>
        <p:grpSpPr>
          <a:xfrm>
            <a:off x="3952426" y="3178452"/>
            <a:ext cx="356205" cy="355258"/>
            <a:chOff x="-44914800" y="3560450"/>
            <a:chExt cx="300900" cy="300100"/>
          </a:xfrm>
        </p:grpSpPr>
        <p:sp>
          <p:nvSpPr>
            <p:cNvPr id="16079" name="Google Shape;16079;p6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66"/>
          <p:cNvGrpSpPr/>
          <p:nvPr/>
        </p:nvGrpSpPr>
        <p:grpSpPr>
          <a:xfrm>
            <a:off x="1707478" y="1387086"/>
            <a:ext cx="354311" cy="354104"/>
            <a:chOff x="-49764975" y="3183375"/>
            <a:chExt cx="299300" cy="299125"/>
          </a:xfrm>
        </p:grpSpPr>
        <p:sp>
          <p:nvSpPr>
            <p:cNvPr id="16085" name="Google Shape;16085;p6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66"/>
          <p:cNvGrpSpPr/>
          <p:nvPr/>
        </p:nvGrpSpPr>
        <p:grpSpPr>
          <a:xfrm>
            <a:off x="1707478" y="1822547"/>
            <a:ext cx="354311" cy="355909"/>
            <a:chOff x="-49764975" y="3551225"/>
            <a:chExt cx="299300" cy="300650"/>
          </a:xfrm>
        </p:grpSpPr>
        <p:sp>
          <p:nvSpPr>
            <p:cNvPr id="16095" name="Google Shape;16095;p6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6"/>
          <p:cNvGrpSpPr/>
          <p:nvPr/>
        </p:nvGrpSpPr>
        <p:grpSpPr>
          <a:xfrm>
            <a:off x="1705140" y="2259310"/>
            <a:ext cx="358987" cy="355525"/>
            <a:chOff x="-49766550" y="3920175"/>
            <a:chExt cx="303250" cy="300325"/>
          </a:xfrm>
        </p:grpSpPr>
        <p:sp>
          <p:nvSpPr>
            <p:cNvPr id="16107" name="Google Shape;16107;p6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66"/>
          <p:cNvGrpSpPr/>
          <p:nvPr/>
        </p:nvGrpSpPr>
        <p:grpSpPr>
          <a:xfrm>
            <a:off x="3920671" y="1407358"/>
            <a:ext cx="357123" cy="354341"/>
            <a:chOff x="-47892800" y="3200500"/>
            <a:chExt cx="301675" cy="299325"/>
          </a:xfrm>
        </p:grpSpPr>
        <p:sp>
          <p:nvSpPr>
            <p:cNvPr id="16112" name="Google Shape;16112;p6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66"/>
          <p:cNvGrpSpPr/>
          <p:nvPr/>
        </p:nvGrpSpPr>
        <p:grpSpPr>
          <a:xfrm>
            <a:off x="3984537" y="1843707"/>
            <a:ext cx="229391" cy="355258"/>
            <a:chOff x="-47839250" y="3569100"/>
            <a:chExt cx="193775" cy="300100"/>
          </a:xfrm>
        </p:grpSpPr>
        <p:sp>
          <p:nvSpPr>
            <p:cNvPr id="16119" name="Google Shape;16119;p6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6"/>
          <p:cNvGrpSpPr/>
          <p:nvPr/>
        </p:nvGrpSpPr>
        <p:grpSpPr>
          <a:xfrm>
            <a:off x="3921603" y="2280056"/>
            <a:ext cx="355258" cy="356205"/>
            <a:chOff x="-47892800" y="3937700"/>
            <a:chExt cx="300100" cy="300900"/>
          </a:xfrm>
        </p:grpSpPr>
        <p:sp>
          <p:nvSpPr>
            <p:cNvPr id="16126" name="Google Shape;16126;p6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4" name="Google Shape;16134;p66"/>
          <p:cNvGrpSpPr/>
          <p:nvPr/>
        </p:nvGrpSpPr>
        <p:grpSpPr>
          <a:xfrm>
            <a:off x="2626898" y="2773770"/>
            <a:ext cx="355258" cy="311458"/>
            <a:chOff x="-46042675" y="3218600"/>
            <a:chExt cx="300100" cy="263100"/>
          </a:xfrm>
        </p:grpSpPr>
        <p:sp>
          <p:nvSpPr>
            <p:cNvPr id="16135" name="Google Shape;16135;p6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66"/>
          <p:cNvGrpSpPr/>
          <p:nvPr/>
        </p:nvGrpSpPr>
        <p:grpSpPr>
          <a:xfrm>
            <a:off x="2626898" y="3188219"/>
            <a:ext cx="355258" cy="323118"/>
            <a:chOff x="-46042675" y="3568700"/>
            <a:chExt cx="300100" cy="272950"/>
          </a:xfrm>
        </p:grpSpPr>
        <p:sp>
          <p:nvSpPr>
            <p:cNvPr id="16142" name="Google Shape;16142;p6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66"/>
          <p:cNvGrpSpPr/>
          <p:nvPr/>
        </p:nvGrpSpPr>
        <p:grpSpPr>
          <a:xfrm>
            <a:off x="2668849" y="3625189"/>
            <a:ext cx="271357" cy="356057"/>
            <a:chOff x="-46007225" y="3937825"/>
            <a:chExt cx="229225" cy="300775"/>
          </a:xfrm>
        </p:grpSpPr>
        <p:sp>
          <p:nvSpPr>
            <p:cNvPr id="16147" name="Google Shape;16147;p6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7" name="Google Shape;16157;p66"/>
          <p:cNvGrpSpPr/>
          <p:nvPr/>
        </p:nvGrpSpPr>
        <p:grpSpPr>
          <a:xfrm>
            <a:off x="3974341" y="3615275"/>
            <a:ext cx="312375" cy="357596"/>
            <a:chOff x="-44895900" y="3929450"/>
            <a:chExt cx="263875" cy="302075"/>
          </a:xfrm>
        </p:grpSpPr>
        <p:sp>
          <p:nvSpPr>
            <p:cNvPr id="16158" name="Google Shape;16158;p6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66"/>
          <p:cNvGrpSpPr/>
          <p:nvPr/>
        </p:nvGrpSpPr>
        <p:grpSpPr>
          <a:xfrm>
            <a:off x="2148160" y="1398036"/>
            <a:ext cx="356205" cy="332885"/>
            <a:chOff x="-49397175" y="3192625"/>
            <a:chExt cx="300900" cy="281200"/>
          </a:xfrm>
        </p:grpSpPr>
        <p:sp>
          <p:nvSpPr>
            <p:cNvPr id="16165" name="Google Shape;16165;p6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66"/>
          <p:cNvGrpSpPr/>
          <p:nvPr/>
        </p:nvGrpSpPr>
        <p:grpSpPr>
          <a:xfrm>
            <a:off x="2174263" y="1822251"/>
            <a:ext cx="304000" cy="356205"/>
            <a:chOff x="-49375900" y="3550975"/>
            <a:chExt cx="256800" cy="300900"/>
          </a:xfrm>
        </p:grpSpPr>
        <p:sp>
          <p:nvSpPr>
            <p:cNvPr id="16173" name="Google Shape;16173;p6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4" name="Google Shape;16184;p66"/>
          <p:cNvGrpSpPr/>
          <p:nvPr/>
        </p:nvGrpSpPr>
        <p:grpSpPr>
          <a:xfrm>
            <a:off x="2169616" y="2259546"/>
            <a:ext cx="313293" cy="356205"/>
            <a:chOff x="-49378250" y="3920375"/>
            <a:chExt cx="264650" cy="300900"/>
          </a:xfrm>
        </p:grpSpPr>
        <p:sp>
          <p:nvSpPr>
            <p:cNvPr id="16185" name="Google Shape;16185;p6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66"/>
          <p:cNvGrpSpPr/>
          <p:nvPr/>
        </p:nvGrpSpPr>
        <p:grpSpPr>
          <a:xfrm>
            <a:off x="888604" y="2752344"/>
            <a:ext cx="312375" cy="357123"/>
            <a:chOff x="-47505300" y="3200500"/>
            <a:chExt cx="263875" cy="301675"/>
          </a:xfrm>
        </p:grpSpPr>
        <p:sp>
          <p:nvSpPr>
            <p:cNvPr id="16193" name="Google Shape;16193;p6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66"/>
          <p:cNvGrpSpPr/>
          <p:nvPr/>
        </p:nvGrpSpPr>
        <p:grpSpPr>
          <a:xfrm>
            <a:off x="866704" y="3188692"/>
            <a:ext cx="356176" cy="355051"/>
            <a:chOff x="-47524975" y="3569100"/>
            <a:chExt cx="300875" cy="299925"/>
          </a:xfrm>
        </p:grpSpPr>
        <p:sp>
          <p:nvSpPr>
            <p:cNvPr id="16207" name="Google Shape;16207;p6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66"/>
          <p:cNvGrpSpPr/>
          <p:nvPr/>
        </p:nvGrpSpPr>
        <p:grpSpPr>
          <a:xfrm>
            <a:off x="867162" y="3667954"/>
            <a:ext cx="355258" cy="270410"/>
            <a:chOff x="-47523400" y="3973950"/>
            <a:chExt cx="300100" cy="228425"/>
          </a:xfrm>
        </p:grpSpPr>
        <p:sp>
          <p:nvSpPr>
            <p:cNvPr id="16213" name="Google Shape;16213;p6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6"/>
          <p:cNvGrpSpPr/>
          <p:nvPr/>
        </p:nvGrpSpPr>
        <p:grpSpPr>
          <a:xfrm>
            <a:off x="3072283" y="2750953"/>
            <a:ext cx="354341" cy="357596"/>
            <a:chOff x="-45673275" y="3199325"/>
            <a:chExt cx="299325" cy="302075"/>
          </a:xfrm>
        </p:grpSpPr>
        <p:sp>
          <p:nvSpPr>
            <p:cNvPr id="16219" name="Google Shape;16219;p6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2" name="Google Shape;16222;p66"/>
          <p:cNvGrpSpPr/>
          <p:nvPr/>
        </p:nvGrpSpPr>
        <p:grpSpPr>
          <a:xfrm>
            <a:off x="3071351" y="3209202"/>
            <a:ext cx="356205" cy="314240"/>
            <a:chOff x="-45674075" y="3586425"/>
            <a:chExt cx="300900" cy="265450"/>
          </a:xfrm>
        </p:grpSpPr>
        <p:sp>
          <p:nvSpPr>
            <p:cNvPr id="16223" name="Google Shape;16223;p6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5" name="Google Shape;16225;p66"/>
          <p:cNvGrpSpPr/>
          <p:nvPr/>
        </p:nvGrpSpPr>
        <p:grpSpPr>
          <a:xfrm>
            <a:off x="3072283" y="3625041"/>
            <a:ext cx="354341" cy="356205"/>
            <a:chOff x="-45673275" y="3937700"/>
            <a:chExt cx="299325" cy="300900"/>
          </a:xfrm>
        </p:grpSpPr>
        <p:sp>
          <p:nvSpPr>
            <p:cNvPr id="16226" name="Google Shape;16226;p6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2" name="Google Shape;16232;p66"/>
          <p:cNvGrpSpPr/>
          <p:nvPr/>
        </p:nvGrpSpPr>
        <p:grpSpPr>
          <a:xfrm>
            <a:off x="2186449" y="4117825"/>
            <a:ext cx="356205" cy="356205"/>
            <a:chOff x="-44512325" y="3176075"/>
            <a:chExt cx="300900" cy="300900"/>
          </a:xfrm>
        </p:grpSpPr>
        <p:sp>
          <p:nvSpPr>
            <p:cNvPr id="16233" name="Google Shape;16233;p6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6" name="Google Shape;16236;p66"/>
          <p:cNvGrpSpPr/>
          <p:nvPr/>
        </p:nvGrpSpPr>
        <p:grpSpPr>
          <a:xfrm>
            <a:off x="2589789" y="1386849"/>
            <a:ext cx="354341" cy="354341"/>
            <a:chOff x="-49027775" y="3183175"/>
            <a:chExt cx="299325" cy="299325"/>
          </a:xfrm>
        </p:grpSpPr>
        <p:sp>
          <p:nvSpPr>
            <p:cNvPr id="16237" name="Google Shape;16237;p6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66"/>
          <p:cNvGrpSpPr/>
          <p:nvPr/>
        </p:nvGrpSpPr>
        <p:grpSpPr>
          <a:xfrm>
            <a:off x="2589330" y="1822251"/>
            <a:ext cx="355258" cy="357152"/>
            <a:chOff x="-49027775" y="3550975"/>
            <a:chExt cx="300100" cy="301700"/>
          </a:xfrm>
        </p:grpSpPr>
        <p:sp>
          <p:nvSpPr>
            <p:cNvPr id="16242" name="Google Shape;16242;p6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6"/>
          <p:cNvGrpSpPr/>
          <p:nvPr/>
        </p:nvGrpSpPr>
        <p:grpSpPr>
          <a:xfrm>
            <a:off x="2587406" y="2259310"/>
            <a:ext cx="359106" cy="355525"/>
            <a:chOff x="-49031025" y="3920175"/>
            <a:chExt cx="303350" cy="300325"/>
          </a:xfrm>
        </p:grpSpPr>
        <p:sp>
          <p:nvSpPr>
            <p:cNvPr id="16253" name="Google Shape;16253;p6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9" name="Google Shape;16259;p66"/>
          <p:cNvGrpSpPr/>
          <p:nvPr/>
        </p:nvGrpSpPr>
        <p:grpSpPr>
          <a:xfrm>
            <a:off x="1303511" y="2752344"/>
            <a:ext cx="356176" cy="354341"/>
            <a:chOff x="-47155575" y="3200500"/>
            <a:chExt cx="300875" cy="299325"/>
          </a:xfrm>
        </p:grpSpPr>
        <p:sp>
          <p:nvSpPr>
            <p:cNvPr id="16260" name="Google Shape;16260;p6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6" name="Google Shape;16266;p66"/>
          <p:cNvGrpSpPr/>
          <p:nvPr/>
        </p:nvGrpSpPr>
        <p:grpSpPr>
          <a:xfrm>
            <a:off x="1303970" y="3188692"/>
            <a:ext cx="355258" cy="355258"/>
            <a:chOff x="-47154800" y="3569100"/>
            <a:chExt cx="300100" cy="300100"/>
          </a:xfrm>
        </p:grpSpPr>
        <p:sp>
          <p:nvSpPr>
            <p:cNvPr id="16267" name="Google Shape;16267;p6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66"/>
          <p:cNvGrpSpPr/>
          <p:nvPr/>
        </p:nvGrpSpPr>
        <p:grpSpPr>
          <a:xfrm>
            <a:off x="1304443" y="3626905"/>
            <a:ext cx="354311" cy="353423"/>
            <a:chOff x="-47154000" y="3939275"/>
            <a:chExt cx="299300" cy="298550"/>
          </a:xfrm>
        </p:grpSpPr>
        <p:sp>
          <p:nvSpPr>
            <p:cNvPr id="16274" name="Google Shape;16274;p6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66"/>
          <p:cNvGrpSpPr/>
          <p:nvPr/>
        </p:nvGrpSpPr>
        <p:grpSpPr>
          <a:xfrm>
            <a:off x="3529733" y="2752344"/>
            <a:ext cx="312375" cy="354341"/>
            <a:chOff x="-45286550" y="3200500"/>
            <a:chExt cx="263875" cy="299325"/>
          </a:xfrm>
        </p:grpSpPr>
        <p:sp>
          <p:nvSpPr>
            <p:cNvPr id="16279" name="Google Shape;16279;p6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6"/>
          <p:cNvGrpSpPr/>
          <p:nvPr/>
        </p:nvGrpSpPr>
        <p:grpSpPr>
          <a:xfrm>
            <a:off x="3529733" y="3189639"/>
            <a:ext cx="312375" cy="354311"/>
            <a:chOff x="-45286550" y="3569900"/>
            <a:chExt cx="263875" cy="299300"/>
          </a:xfrm>
        </p:grpSpPr>
        <p:sp>
          <p:nvSpPr>
            <p:cNvPr id="16283" name="Google Shape;16283;p6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9" name="Google Shape;16289;p66"/>
          <p:cNvGrpSpPr/>
          <p:nvPr/>
        </p:nvGrpSpPr>
        <p:grpSpPr>
          <a:xfrm>
            <a:off x="3540920" y="3625988"/>
            <a:ext cx="290001" cy="355258"/>
            <a:chOff x="-45277900" y="3938500"/>
            <a:chExt cx="244975" cy="300100"/>
          </a:xfrm>
        </p:grpSpPr>
        <p:sp>
          <p:nvSpPr>
            <p:cNvPr id="16290" name="Google Shape;16290;p6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4" name="Google Shape;16294;p66"/>
          <p:cNvGrpSpPr/>
          <p:nvPr/>
        </p:nvGrpSpPr>
        <p:grpSpPr>
          <a:xfrm>
            <a:off x="2626869" y="4095090"/>
            <a:ext cx="355258" cy="355258"/>
            <a:chOff x="-44502875" y="3576975"/>
            <a:chExt cx="300100" cy="300100"/>
          </a:xfrm>
        </p:grpSpPr>
        <p:sp>
          <p:nvSpPr>
            <p:cNvPr id="16295" name="Google Shape;16295;p6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66"/>
          <p:cNvGrpSpPr/>
          <p:nvPr/>
        </p:nvGrpSpPr>
        <p:grpSpPr>
          <a:xfrm>
            <a:off x="4835456" y="1828361"/>
            <a:ext cx="356196" cy="354670"/>
            <a:chOff x="-13946200" y="3647075"/>
            <a:chExt cx="353650" cy="352100"/>
          </a:xfrm>
        </p:grpSpPr>
        <p:sp>
          <p:nvSpPr>
            <p:cNvPr id="16299" name="Google Shape;16299;p6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5" name="Google Shape;16305;p66"/>
          <p:cNvGrpSpPr/>
          <p:nvPr/>
        </p:nvGrpSpPr>
        <p:grpSpPr>
          <a:xfrm>
            <a:off x="6618849" y="1387844"/>
            <a:ext cx="357002" cy="354267"/>
            <a:chOff x="-12163025" y="3214275"/>
            <a:chExt cx="354450" cy="351700"/>
          </a:xfrm>
        </p:grpSpPr>
        <p:sp>
          <p:nvSpPr>
            <p:cNvPr id="16306" name="Google Shape;16306;p6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9" name="Google Shape;16309;p66"/>
          <p:cNvGrpSpPr/>
          <p:nvPr/>
        </p:nvGrpSpPr>
        <p:grpSpPr>
          <a:xfrm>
            <a:off x="6619629" y="1827581"/>
            <a:ext cx="355441" cy="356232"/>
            <a:chOff x="-12160675" y="3647875"/>
            <a:chExt cx="352900" cy="353650"/>
          </a:xfrm>
        </p:grpSpPr>
        <p:sp>
          <p:nvSpPr>
            <p:cNvPr id="16310" name="Google Shape;16310;p6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7" name="Google Shape;16317;p66"/>
          <p:cNvGrpSpPr/>
          <p:nvPr/>
        </p:nvGrpSpPr>
        <p:grpSpPr>
          <a:xfrm>
            <a:off x="6630345" y="2272036"/>
            <a:ext cx="354635" cy="356232"/>
            <a:chOff x="-12160675" y="4081850"/>
            <a:chExt cx="352100" cy="353650"/>
          </a:xfrm>
        </p:grpSpPr>
        <p:sp>
          <p:nvSpPr>
            <p:cNvPr id="16318" name="Google Shape;16318;p6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4" name="Google Shape;16324;p66"/>
          <p:cNvGrpSpPr/>
          <p:nvPr/>
        </p:nvGrpSpPr>
        <p:grpSpPr>
          <a:xfrm>
            <a:off x="4835311" y="2746480"/>
            <a:ext cx="355416" cy="355652"/>
            <a:chOff x="-10391650" y="3180600"/>
            <a:chExt cx="352875" cy="353075"/>
          </a:xfrm>
        </p:grpSpPr>
        <p:sp>
          <p:nvSpPr>
            <p:cNvPr id="16325" name="Google Shape;16325;p6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1" name="Google Shape;16331;p66"/>
          <p:cNvGrpSpPr/>
          <p:nvPr/>
        </p:nvGrpSpPr>
        <p:grpSpPr>
          <a:xfrm>
            <a:off x="4835310" y="3223278"/>
            <a:ext cx="354635" cy="353890"/>
            <a:chOff x="-10390875" y="3616350"/>
            <a:chExt cx="352100" cy="351325"/>
          </a:xfrm>
        </p:grpSpPr>
        <p:sp>
          <p:nvSpPr>
            <p:cNvPr id="16332" name="Google Shape;16332;p6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5" name="Google Shape;16335;p66"/>
          <p:cNvGrpSpPr/>
          <p:nvPr/>
        </p:nvGrpSpPr>
        <p:grpSpPr>
          <a:xfrm>
            <a:off x="7502285" y="2747943"/>
            <a:ext cx="312585" cy="354670"/>
            <a:chOff x="-10370400" y="4049550"/>
            <a:chExt cx="310350" cy="352100"/>
          </a:xfrm>
        </p:grpSpPr>
        <p:sp>
          <p:nvSpPr>
            <p:cNvPr id="16336" name="Google Shape;16336;p6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1" name="Google Shape;16341;p66"/>
          <p:cNvGrpSpPr/>
          <p:nvPr/>
        </p:nvGrpSpPr>
        <p:grpSpPr>
          <a:xfrm>
            <a:off x="6606541" y="2746884"/>
            <a:ext cx="379236" cy="354847"/>
            <a:chOff x="-8674650" y="3210975"/>
            <a:chExt cx="376525" cy="352275"/>
          </a:xfrm>
        </p:grpSpPr>
        <p:sp>
          <p:nvSpPr>
            <p:cNvPr id="16342" name="Google Shape;16342;p6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8" name="Google Shape;16348;p66"/>
          <p:cNvGrpSpPr/>
          <p:nvPr/>
        </p:nvGrpSpPr>
        <p:grpSpPr>
          <a:xfrm>
            <a:off x="5278038" y="1828361"/>
            <a:ext cx="356221" cy="354670"/>
            <a:chOff x="-13512225" y="3647075"/>
            <a:chExt cx="353675" cy="352100"/>
          </a:xfrm>
        </p:grpSpPr>
        <p:sp>
          <p:nvSpPr>
            <p:cNvPr id="16349" name="Google Shape;16349;p6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9" name="Google Shape;16359;p66"/>
          <p:cNvGrpSpPr/>
          <p:nvPr/>
        </p:nvGrpSpPr>
        <p:grpSpPr>
          <a:xfrm>
            <a:off x="5288351" y="2272427"/>
            <a:ext cx="356221" cy="355451"/>
            <a:chOff x="-13512225" y="4080275"/>
            <a:chExt cx="353675" cy="352875"/>
          </a:xfrm>
        </p:grpSpPr>
        <p:sp>
          <p:nvSpPr>
            <p:cNvPr id="16360" name="Google Shape;16360;p6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66"/>
          <p:cNvGrpSpPr/>
          <p:nvPr/>
        </p:nvGrpSpPr>
        <p:grpSpPr>
          <a:xfrm>
            <a:off x="7061431" y="1419788"/>
            <a:ext cx="356196" cy="290379"/>
            <a:chOff x="-11728250" y="3245400"/>
            <a:chExt cx="353650" cy="288275"/>
          </a:xfrm>
        </p:grpSpPr>
        <p:sp>
          <p:nvSpPr>
            <p:cNvPr id="16372" name="Google Shape;16372;p6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7" name="Google Shape;16377;p66"/>
          <p:cNvGrpSpPr/>
          <p:nvPr/>
        </p:nvGrpSpPr>
        <p:grpSpPr>
          <a:xfrm>
            <a:off x="7093939" y="2272427"/>
            <a:ext cx="311804" cy="355451"/>
            <a:chOff x="-11703850" y="4081850"/>
            <a:chExt cx="309575" cy="352875"/>
          </a:xfrm>
        </p:grpSpPr>
        <p:sp>
          <p:nvSpPr>
            <p:cNvPr id="16378" name="Google Shape;16378;p6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6" name="Google Shape;16386;p66"/>
          <p:cNvGrpSpPr/>
          <p:nvPr/>
        </p:nvGrpSpPr>
        <p:grpSpPr>
          <a:xfrm>
            <a:off x="5282595" y="2746580"/>
            <a:ext cx="357002" cy="355451"/>
            <a:chOff x="-9958475" y="3180025"/>
            <a:chExt cx="354450" cy="352875"/>
          </a:xfrm>
        </p:grpSpPr>
        <p:sp>
          <p:nvSpPr>
            <p:cNvPr id="16387" name="Google Shape;16387;p6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6"/>
          <p:cNvGrpSpPr/>
          <p:nvPr/>
        </p:nvGrpSpPr>
        <p:grpSpPr>
          <a:xfrm>
            <a:off x="5291722" y="3222561"/>
            <a:ext cx="337966" cy="355325"/>
            <a:chOff x="-9949025" y="3615575"/>
            <a:chExt cx="335550" cy="352750"/>
          </a:xfrm>
        </p:grpSpPr>
        <p:sp>
          <p:nvSpPr>
            <p:cNvPr id="16391" name="Google Shape;16391;p6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6"/>
          <p:cNvGrpSpPr/>
          <p:nvPr/>
        </p:nvGrpSpPr>
        <p:grpSpPr>
          <a:xfrm>
            <a:off x="7926568" y="2746067"/>
            <a:ext cx="360175" cy="358423"/>
            <a:chOff x="-9961625" y="4048175"/>
            <a:chExt cx="357600" cy="355825"/>
          </a:xfrm>
        </p:grpSpPr>
        <p:sp>
          <p:nvSpPr>
            <p:cNvPr id="16395" name="Google Shape;16395;p6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6"/>
          <p:cNvGrpSpPr/>
          <p:nvPr/>
        </p:nvGrpSpPr>
        <p:grpSpPr>
          <a:xfrm>
            <a:off x="6613289" y="3221579"/>
            <a:ext cx="364959" cy="357289"/>
            <a:chOff x="-8680950" y="3624225"/>
            <a:chExt cx="362350" cy="354700"/>
          </a:xfrm>
        </p:grpSpPr>
        <p:sp>
          <p:nvSpPr>
            <p:cNvPr id="16402" name="Google Shape;16402;p6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8" name="Google Shape;16408;p66"/>
          <p:cNvGrpSpPr/>
          <p:nvPr/>
        </p:nvGrpSpPr>
        <p:grpSpPr>
          <a:xfrm>
            <a:off x="5749533" y="1387239"/>
            <a:ext cx="313365" cy="355476"/>
            <a:chOff x="-13056975" y="3212300"/>
            <a:chExt cx="311125" cy="352900"/>
          </a:xfrm>
        </p:grpSpPr>
        <p:sp>
          <p:nvSpPr>
            <p:cNvPr id="16409" name="Google Shape;16409;p6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66"/>
          <p:cNvGrpSpPr/>
          <p:nvPr/>
        </p:nvGrpSpPr>
        <p:grpSpPr>
          <a:xfrm>
            <a:off x="5726921" y="1828034"/>
            <a:ext cx="358588" cy="355325"/>
            <a:chOff x="-13077450" y="3647075"/>
            <a:chExt cx="356025" cy="352750"/>
          </a:xfrm>
        </p:grpSpPr>
        <p:sp>
          <p:nvSpPr>
            <p:cNvPr id="16414" name="Google Shape;16414;p6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7" name="Google Shape;16417;p66"/>
          <p:cNvGrpSpPr/>
          <p:nvPr/>
        </p:nvGrpSpPr>
        <p:grpSpPr>
          <a:xfrm>
            <a:off x="5738027" y="2271633"/>
            <a:ext cx="357002" cy="357037"/>
            <a:chOff x="-13079025" y="4079475"/>
            <a:chExt cx="354450" cy="354450"/>
          </a:xfrm>
        </p:grpSpPr>
        <p:sp>
          <p:nvSpPr>
            <p:cNvPr id="16418" name="Google Shape;16418;p6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2" name="Google Shape;16422;p66"/>
          <p:cNvGrpSpPr/>
          <p:nvPr/>
        </p:nvGrpSpPr>
        <p:grpSpPr>
          <a:xfrm>
            <a:off x="7511094" y="1387642"/>
            <a:ext cx="356221" cy="354670"/>
            <a:chOff x="-11292700" y="3213875"/>
            <a:chExt cx="353675" cy="352100"/>
          </a:xfrm>
        </p:grpSpPr>
        <p:sp>
          <p:nvSpPr>
            <p:cNvPr id="16423" name="Google Shape;16423;p6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66"/>
          <p:cNvGrpSpPr/>
          <p:nvPr/>
        </p:nvGrpSpPr>
        <p:grpSpPr>
          <a:xfrm>
            <a:off x="7505152" y="1827581"/>
            <a:ext cx="368106" cy="356232"/>
            <a:chOff x="-11299000" y="3647875"/>
            <a:chExt cx="365475" cy="353650"/>
          </a:xfrm>
        </p:grpSpPr>
        <p:sp>
          <p:nvSpPr>
            <p:cNvPr id="16431" name="Google Shape;16431;p6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7" name="Google Shape;16437;p66"/>
          <p:cNvGrpSpPr/>
          <p:nvPr/>
        </p:nvGrpSpPr>
        <p:grpSpPr>
          <a:xfrm>
            <a:off x="7520614" y="2283532"/>
            <a:ext cx="357808" cy="333240"/>
            <a:chOff x="-11295075" y="4092875"/>
            <a:chExt cx="355250" cy="330825"/>
          </a:xfrm>
        </p:grpSpPr>
        <p:sp>
          <p:nvSpPr>
            <p:cNvPr id="16438" name="Google Shape;16438;p6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6"/>
          <p:cNvGrpSpPr/>
          <p:nvPr/>
        </p:nvGrpSpPr>
        <p:grpSpPr>
          <a:xfrm>
            <a:off x="5746214" y="2746580"/>
            <a:ext cx="312585" cy="355451"/>
            <a:chOff x="-9500075" y="3180800"/>
            <a:chExt cx="310350" cy="352875"/>
          </a:xfrm>
        </p:grpSpPr>
        <p:sp>
          <p:nvSpPr>
            <p:cNvPr id="16444" name="Google Shape;16444;p6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66"/>
          <p:cNvGrpSpPr/>
          <p:nvPr/>
        </p:nvGrpSpPr>
        <p:grpSpPr>
          <a:xfrm>
            <a:off x="5724005" y="3222095"/>
            <a:ext cx="356221" cy="356257"/>
            <a:chOff x="-9523700" y="3614000"/>
            <a:chExt cx="353675" cy="353675"/>
          </a:xfrm>
        </p:grpSpPr>
        <p:sp>
          <p:nvSpPr>
            <p:cNvPr id="16454" name="Google Shape;16454;p6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66"/>
          <p:cNvGrpSpPr/>
          <p:nvPr/>
        </p:nvGrpSpPr>
        <p:grpSpPr>
          <a:xfrm>
            <a:off x="7508956" y="3244737"/>
            <a:ext cx="356221" cy="354670"/>
            <a:chOff x="-9523700" y="4049550"/>
            <a:chExt cx="353675" cy="352100"/>
          </a:xfrm>
        </p:grpSpPr>
        <p:sp>
          <p:nvSpPr>
            <p:cNvPr id="16464" name="Google Shape;16464;p6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1" name="Google Shape;16471;p66"/>
          <p:cNvGrpSpPr/>
          <p:nvPr/>
        </p:nvGrpSpPr>
        <p:grpSpPr>
          <a:xfrm>
            <a:off x="7065071" y="3244710"/>
            <a:ext cx="357002" cy="311029"/>
            <a:chOff x="-8209150" y="3659675"/>
            <a:chExt cx="354450" cy="308775"/>
          </a:xfrm>
        </p:grpSpPr>
        <p:sp>
          <p:nvSpPr>
            <p:cNvPr id="16472" name="Google Shape;16472;p6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8" name="Google Shape;16478;p66"/>
          <p:cNvGrpSpPr/>
          <p:nvPr/>
        </p:nvGrpSpPr>
        <p:grpSpPr>
          <a:xfrm>
            <a:off x="6178632" y="2273623"/>
            <a:ext cx="356221" cy="353059"/>
            <a:chOff x="-12643475" y="4081850"/>
            <a:chExt cx="353675" cy="350500"/>
          </a:xfrm>
        </p:grpSpPr>
        <p:sp>
          <p:nvSpPr>
            <p:cNvPr id="16479" name="Google Shape;16479;p6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83" name="Google Shape;16483;p66"/>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84" name="Google Shape;16484;p66"/>
          <p:cNvGrpSpPr/>
          <p:nvPr/>
        </p:nvGrpSpPr>
        <p:grpSpPr>
          <a:xfrm>
            <a:off x="7961232" y="2283532"/>
            <a:ext cx="356221" cy="333240"/>
            <a:chOff x="-10858725" y="4092875"/>
            <a:chExt cx="353675" cy="330825"/>
          </a:xfrm>
        </p:grpSpPr>
        <p:sp>
          <p:nvSpPr>
            <p:cNvPr id="16485" name="Google Shape;16485;p6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1" name="Google Shape;16491;p66"/>
          <p:cNvGrpSpPr/>
          <p:nvPr/>
        </p:nvGrpSpPr>
        <p:grpSpPr>
          <a:xfrm>
            <a:off x="6219755" y="3222498"/>
            <a:ext cx="252278" cy="355451"/>
            <a:chOff x="-9039300" y="3614000"/>
            <a:chExt cx="250475" cy="352875"/>
          </a:xfrm>
        </p:grpSpPr>
        <p:sp>
          <p:nvSpPr>
            <p:cNvPr id="16492" name="Google Shape;16492;p6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4" name="Google Shape;16494;p66"/>
          <p:cNvGrpSpPr/>
          <p:nvPr/>
        </p:nvGrpSpPr>
        <p:grpSpPr>
          <a:xfrm>
            <a:off x="7951721" y="3244737"/>
            <a:ext cx="354635" cy="354670"/>
            <a:chOff x="-9088150" y="4049550"/>
            <a:chExt cx="352100" cy="352100"/>
          </a:xfrm>
        </p:grpSpPr>
        <p:sp>
          <p:nvSpPr>
            <p:cNvPr id="16495" name="Google Shape;16495;p6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1" name="Google Shape;16501;p66"/>
          <p:cNvGrpSpPr/>
          <p:nvPr/>
        </p:nvGrpSpPr>
        <p:grpSpPr>
          <a:xfrm>
            <a:off x="7086085" y="2746970"/>
            <a:ext cx="315757" cy="354670"/>
            <a:chOff x="-8191825" y="3174500"/>
            <a:chExt cx="313500" cy="352100"/>
          </a:xfrm>
        </p:grpSpPr>
        <p:sp>
          <p:nvSpPr>
            <p:cNvPr id="16502" name="Google Shape;16502;p6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66"/>
          <p:cNvGrpSpPr/>
          <p:nvPr/>
        </p:nvGrpSpPr>
        <p:grpSpPr>
          <a:xfrm>
            <a:off x="4835443" y="1387491"/>
            <a:ext cx="356221" cy="354973"/>
            <a:chOff x="-13947000" y="3212800"/>
            <a:chExt cx="353675" cy="352400"/>
          </a:xfrm>
        </p:grpSpPr>
        <p:sp>
          <p:nvSpPr>
            <p:cNvPr id="16506" name="Google Shape;16506;p6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08" name="Google Shape;16508;p66"/>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9" name="Google Shape;16509;p66"/>
          <p:cNvGrpSpPr/>
          <p:nvPr/>
        </p:nvGrpSpPr>
        <p:grpSpPr>
          <a:xfrm>
            <a:off x="5278038" y="1386849"/>
            <a:ext cx="356221" cy="356257"/>
            <a:chOff x="-13512225" y="3211525"/>
            <a:chExt cx="353675" cy="353675"/>
          </a:xfrm>
        </p:grpSpPr>
        <p:sp>
          <p:nvSpPr>
            <p:cNvPr id="16510" name="Google Shape;16510;p6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66"/>
          <p:cNvGrpSpPr/>
          <p:nvPr/>
        </p:nvGrpSpPr>
        <p:grpSpPr>
          <a:xfrm>
            <a:off x="6168320" y="1387239"/>
            <a:ext cx="356221" cy="355476"/>
            <a:chOff x="-12643475" y="3212300"/>
            <a:chExt cx="353675" cy="352900"/>
          </a:xfrm>
        </p:grpSpPr>
        <p:sp>
          <p:nvSpPr>
            <p:cNvPr id="16516" name="Google Shape;16516;p6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66"/>
          <p:cNvGrpSpPr/>
          <p:nvPr/>
        </p:nvGrpSpPr>
        <p:grpSpPr>
          <a:xfrm>
            <a:off x="6168320" y="1839013"/>
            <a:ext cx="356221" cy="333366"/>
            <a:chOff x="-12643475" y="3657325"/>
            <a:chExt cx="353675" cy="330950"/>
          </a:xfrm>
        </p:grpSpPr>
        <p:sp>
          <p:nvSpPr>
            <p:cNvPr id="16526" name="Google Shape;16526;p6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2" name="Google Shape;16532;p66"/>
          <p:cNvGrpSpPr/>
          <p:nvPr/>
        </p:nvGrpSpPr>
        <p:grpSpPr>
          <a:xfrm>
            <a:off x="7951322" y="1387642"/>
            <a:ext cx="355416" cy="354670"/>
            <a:chOff x="-10857925" y="3213875"/>
            <a:chExt cx="352875" cy="352100"/>
          </a:xfrm>
        </p:grpSpPr>
        <p:sp>
          <p:nvSpPr>
            <p:cNvPr id="16533" name="Google Shape;16533;p6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66"/>
          <p:cNvGrpSpPr/>
          <p:nvPr/>
        </p:nvGrpSpPr>
        <p:grpSpPr>
          <a:xfrm>
            <a:off x="6168237" y="2747071"/>
            <a:ext cx="356096" cy="354469"/>
            <a:chOff x="-9089725" y="3180200"/>
            <a:chExt cx="353550" cy="351900"/>
          </a:xfrm>
        </p:grpSpPr>
        <p:sp>
          <p:nvSpPr>
            <p:cNvPr id="16544" name="Google Shape;16544;p6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6" name="Google Shape;16546;p66"/>
          <p:cNvGrpSpPr/>
          <p:nvPr/>
        </p:nvGrpSpPr>
        <p:grpSpPr>
          <a:xfrm>
            <a:off x="7060235" y="1826875"/>
            <a:ext cx="358588" cy="357642"/>
            <a:chOff x="7083760" y="1971660"/>
            <a:chExt cx="358588" cy="357642"/>
          </a:xfrm>
        </p:grpSpPr>
        <p:sp>
          <p:nvSpPr>
            <p:cNvPr id="16547" name="Google Shape;16547;p6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59" name="Google Shape;16559;p6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6560" name="Google Shape;16560;p6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16564"/>
        <p:cNvGrpSpPr/>
        <p:nvPr/>
      </p:nvGrpSpPr>
      <p:grpSpPr>
        <a:xfrm>
          <a:off x="0" y="0"/>
          <a:ext cx="0" cy="0"/>
          <a:chOff x="0" y="0"/>
          <a:chExt cx="0" cy="0"/>
        </a:xfrm>
      </p:grpSpPr>
      <p:sp>
        <p:nvSpPr>
          <p:cNvPr id="16565" name="Google Shape;16565;p67"/>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66" name="Google Shape;16566;p67"/>
          <p:cNvGrpSpPr/>
          <p:nvPr/>
        </p:nvGrpSpPr>
        <p:grpSpPr>
          <a:xfrm>
            <a:off x="719610" y="2243507"/>
            <a:ext cx="452798" cy="449473"/>
            <a:chOff x="-21322300" y="3693325"/>
            <a:chExt cx="306400" cy="304150"/>
          </a:xfrm>
        </p:grpSpPr>
        <p:sp>
          <p:nvSpPr>
            <p:cNvPr id="16567" name="Google Shape;16567;p6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67"/>
          <p:cNvGrpSpPr/>
          <p:nvPr/>
        </p:nvGrpSpPr>
        <p:grpSpPr>
          <a:xfrm>
            <a:off x="719019" y="2810244"/>
            <a:ext cx="453980" cy="422540"/>
            <a:chOff x="-21322300" y="4077125"/>
            <a:chExt cx="307200" cy="285925"/>
          </a:xfrm>
        </p:grpSpPr>
        <p:sp>
          <p:nvSpPr>
            <p:cNvPr id="16572" name="Google Shape;16572;p6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3496195" y="1689128"/>
            <a:ext cx="451653" cy="450212"/>
            <a:chOff x="-19394200" y="3333800"/>
            <a:chExt cx="305625" cy="304650"/>
          </a:xfrm>
        </p:grpSpPr>
        <p:sp>
          <p:nvSpPr>
            <p:cNvPr id="16585" name="Google Shape;16585;p6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4" name="Google Shape;16594;p67"/>
          <p:cNvGrpSpPr/>
          <p:nvPr/>
        </p:nvGrpSpPr>
        <p:grpSpPr>
          <a:xfrm>
            <a:off x="3495032" y="2243580"/>
            <a:ext cx="453980" cy="449325"/>
            <a:chOff x="-19396575" y="3708500"/>
            <a:chExt cx="307200" cy="304050"/>
          </a:xfrm>
        </p:grpSpPr>
        <p:sp>
          <p:nvSpPr>
            <p:cNvPr id="16595" name="Google Shape;16595;p6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8" name="Google Shape;16598;p67"/>
          <p:cNvGrpSpPr/>
          <p:nvPr/>
        </p:nvGrpSpPr>
        <p:grpSpPr>
          <a:xfrm>
            <a:off x="3489212" y="2796461"/>
            <a:ext cx="465618" cy="450101"/>
            <a:chOff x="-19394200" y="4084200"/>
            <a:chExt cx="315075" cy="304575"/>
          </a:xfrm>
        </p:grpSpPr>
        <p:sp>
          <p:nvSpPr>
            <p:cNvPr id="16599" name="Google Shape;16599;p6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5" name="Google Shape;16605;p67"/>
          <p:cNvGrpSpPr/>
          <p:nvPr/>
        </p:nvGrpSpPr>
        <p:grpSpPr>
          <a:xfrm>
            <a:off x="6294923" y="1689001"/>
            <a:ext cx="400447" cy="450470"/>
            <a:chOff x="-17526750" y="3309200"/>
            <a:chExt cx="270975" cy="304825"/>
          </a:xfrm>
        </p:grpSpPr>
        <p:sp>
          <p:nvSpPr>
            <p:cNvPr id="16606" name="Google Shape;16606;p6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1" name="Google Shape;16611;p67"/>
          <p:cNvGrpSpPr/>
          <p:nvPr/>
        </p:nvGrpSpPr>
        <p:grpSpPr>
          <a:xfrm>
            <a:off x="6271075" y="2244173"/>
            <a:ext cx="448143" cy="448143"/>
            <a:chOff x="-17542500" y="3684100"/>
            <a:chExt cx="303250" cy="303250"/>
          </a:xfrm>
        </p:grpSpPr>
        <p:sp>
          <p:nvSpPr>
            <p:cNvPr id="16612" name="Google Shape;16612;p6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67"/>
          <p:cNvGrpSpPr/>
          <p:nvPr/>
        </p:nvGrpSpPr>
        <p:grpSpPr>
          <a:xfrm>
            <a:off x="6270484" y="2810817"/>
            <a:ext cx="449325" cy="421395"/>
            <a:chOff x="-17542500" y="4068450"/>
            <a:chExt cx="304050" cy="285150"/>
          </a:xfrm>
        </p:grpSpPr>
        <p:sp>
          <p:nvSpPr>
            <p:cNvPr id="16620" name="Google Shape;16620;p6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67"/>
          <p:cNvGrpSpPr/>
          <p:nvPr/>
        </p:nvGrpSpPr>
        <p:grpSpPr>
          <a:xfrm>
            <a:off x="3500906" y="3342211"/>
            <a:ext cx="343404" cy="449325"/>
            <a:chOff x="-15652200" y="3335975"/>
            <a:chExt cx="232375" cy="304050"/>
          </a:xfrm>
        </p:grpSpPr>
        <p:sp>
          <p:nvSpPr>
            <p:cNvPr id="16627" name="Google Shape;16627;p6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6" name="Google Shape;16636;p67"/>
          <p:cNvGrpSpPr/>
          <p:nvPr/>
        </p:nvGrpSpPr>
        <p:grpSpPr>
          <a:xfrm>
            <a:off x="1274819" y="2243729"/>
            <a:ext cx="449325" cy="449030"/>
            <a:chOff x="-20945825" y="3692175"/>
            <a:chExt cx="304050" cy="303850"/>
          </a:xfrm>
        </p:grpSpPr>
        <p:sp>
          <p:nvSpPr>
            <p:cNvPr id="16637" name="Google Shape;16637;p6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1" name="Google Shape;16641;p67"/>
          <p:cNvGrpSpPr/>
          <p:nvPr/>
        </p:nvGrpSpPr>
        <p:grpSpPr>
          <a:xfrm>
            <a:off x="4081644" y="1689848"/>
            <a:ext cx="372516" cy="448771"/>
            <a:chOff x="-18994100" y="3334775"/>
            <a:chExt cx="252075" cy="303675"/>
          </a:xfrm>
        </p:grpSpPr>
        <p:sp>
          <p:nvSpPr>
            <p:cNvPr id="16642" name="Google Shape;16642;p6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6" name="Google Shape;16646;p67"/>
          <p:cNvGrpSpPr/>
          <p:nvPr/>
        </p:nvGrpSpPr>
        <p:grpSpPr>
          <a:xfrm>
            <a:off x="4096200" y="2244743"/>
            <a:ext cx="343404" cy="446998"/>
            <a:chOff x="-18983850" y="3710075"/>
            <a:chExt cx="232375" cy="302475"/>
          </a:xfrm>
        </p:grpSpPr>
        <p:sp>
          <p:nvSpPr>
            <p:cNvPr id="16647" name="Google Shape;16647;p6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1" name="Google Shape;16651;p67"/>
          <p:cNvGrpSpPr/>
          <p:nvPr/>
        </p:nvGrpSpPr>
        <p:grpSpPr>
          <a:xfrm>
            <a:off x="1274247" y="1689573"/>
            <a:ext cx="450470" cy="449325"/>
            <a:chOff x="-20946600" y="3317850"/>
            <a:chExt cx="304825" cy="304050"/>
          </a:xfrm>
        </p:grpSpPr>
        <p:sp>
          <p:nvSpPr>
            <p:cNvPr id="16652" name="Google Shape;16652;p6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5" name="Google Shape;16655;p67"/>
          <p:cNvGrpSpPr/>
          <p:nvPr/>
        </p:nvGrpSpPr>
        <p:grpSpPr>
          <a:xfrm>
            <a:off x="1300422" y="2797442"/>
            <a:ext cx="398119" cy="448143"/>
            <a:chOff x="-20930075" y="4066100"/>
            <a:chExt cx="269400" cy="303250"/>
          </a:xfrm>
        </p:grpSpPr>
        <p:sp>
          <p:nvSpPr>
            <p:cNvPr id="16656" name="Google Shape;16656;p6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67"/>
          <p:cNvGrpSpPr/>
          <p:nvPr/>
        </p:nvGrpSpPr>
        <p:grpSpPr>
          <a:xfrm>
            <a:off x="4042667" y="2797422"/>
            <a:ext cx="450470" cy="448180"/>
            <a:chOff x="-19020075" y="4084200"/>
            <a:chExt cx="304825" cy="303275"/>
          </a:xfrm>
        </p:grpSpPr>
        <p:sp>
          <p:nvSpPr>
            <p:cNvPr id="16659" name="Google Shape;16659;p6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8" name="Google Shape;16668;p67"/>
          <p:cNvGrpSpPr/>
          <p:nvPr/>
        </p:nvGrpSpPr>
        <p:grpSpPr>
          <a:xfrm>
            <a:off x="6859931" y="1689001"/>
            <a:ext cx="396937" cy="450470"/>
            <a:chOff x="-17149475" y="3309200"/>
            <a:chExt cx="268600" cy="304825"/>
          </a:xfrm>
        </p:grpSpPr>
        <p:sp>
          <p:nvSpPr>
            <p:cNvPr id="16669" name="Google Shape;16669;p6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67"/>
          <p:cNvGrpSpPr/>
          <p:nvPr/>
        </p:nvGrpSpPr>
        <p:grpSpPr>
          <a:xfrm>
            <a:off x="6833737" y="2258120"/>
            <a:ext cx="449325" cy="420249"/>
            <a:chOff x="-17168375" y="3692750"/>
            <a:chExt cx="304050" cy="284375"/>
          </a:xfrm>
        </p:grpSpPr>
        <p:sp>
          <p:nvSpPr>
            <p:cNvPr id="16672" name="Google Shape;16672;p6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9" name="Google Shape;16679;p67"/>
          <p:cNvGrpSpPr/>
          <p:nvPr/>
        </p:nvGrpSpPr>
        <p:grpSpPr>
          <a:xfrm>
            <a:off x="6830246" y="2796852"/>
            <a:ext cx="456308" cy="449325"/>
            <a:chOff x="-17170750" y="4058800"/>
            <a:chExt cx="308775" cy="304050"/>
          </a:xfrm>
        </p:grpSpPr>
        <p:sp>
          <p:nvSpPr>
            <p:cNvPr id="16680" name="Google Shape;16680;p6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5692143" y="3343358"/>
            <a:ext cx="450470" cy="446998"/>
            <a:chOff x="-15688425" y="3707725"/>
            <a:chExt cx="304825" cy="302475"/>
          </a:xfrm>
        </p:grpSpPr>
        <p:sp>
          <p:nvSpPr>
            <p:cNvPr id="16698" name="Google Shape;16698;p6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67"/>
          <p:cNvGrpSpPr/>
          <p:nvPr/>
        </p:nvGrpSpPr>
        <p:grpSpPr>
          <a:xfrm>
            <a:off x="1836300" y="1690441"/>
            <a:ext cx="451653" cy="447589"/>
            <a:chOff x="-20572500" y="3319025"/>
            <a:chExt cx="305625" cy="302875"/>
          </a:xfrm>
        </p:grpSpPr>
        <p:sp>
          <p:nvSpPr>
            <p:cNvPr id="16705" name="Google Shape;16705;p6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7" name="Google Shape;16707;p67"/>
          <p:cNvGrpSpPr/>
          <p:nvPr/>
        </p:nvGrpSpPr>
        <p:grpSpPr>
          <a:xfrm>
            <a:off x="1837463" y="2305410"/>
            <a:ext cx="449325" cy="325670"/>
            <a:chOff x="-20571700" y="3722875"/>
            <a:chExt cx="304050" cy="220375"/>
          </a:xfrm>
        </p:grpSpPr>
        <p:sp>
          <p:nvSpPr>
            <p:cNvPr id="16708" name="Google Shape;16708;p6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5" name="Google Shape;16715;p67"/>
          <p:cNvGrpSpPr/>
          <p:nvPr/>
        </p:nvGrpSpPr>
        <p:grpSpPr>
          <a:xfrm>
            <a:off x="1836891" y="2796278"/>
            <a:ext cx="450470" cy="450470"/>
            <a:chOff x="-20571700" y="4066875"/>
            <a:chExt cx="304825" cy="304825"/>
          </a:xfrm>
        </p:grpSpPr>
        <p:sp>
          <p:nvSpPr>
            <p:cNvPr id="16716" name="Google Shape;16716;p6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67"/>
          <p:cNvGrpSpPr/>
          <p:nvPr/>
        </p:nvGrpSpPr>
        <p:grpSpPr>
          <a:xfrm>
            <a:off x="4603593" y="1688259"/>
            <a:ext cx="453980" cy="451948"/>
            <a:chOff x="-18645175" y="3334200"/>
            <a:chExt cx="307200" cy="305825"/>
          </a:xfrm>
        </p:grpSpPr>
        <p:sp>
          <p:nvSpPr>
            <p:cNvPr id="16723" name="Google Shape;16723;p6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8" name="Google Shape;16728;p67"/>
          <p:cNvGrpSpPr/>
          <p:nvPr/>
        </p:nvGrpSpPr>
        <p:grpSpPr>
          <a:xfrm>
            <a:off x="4604184" y="2242989"/>
            <a:ext cx="452798" cy="450507"/>
            <a:chOff x="-18645175" y="3708500"/>
            <a:chExt cx="306400" cy="304850"/>
          </a:xfrm>
        </p:grpSpPr>
        <p:sp>
          <p:nvSpPr>
            <p:cNvPr id="16729" name="Google Shape;16729;p6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6" name="Google Shape;16736;p67"/>
          <p:cNvGrpSpPr/>
          <p:nvPr/>
        </p:nvGrpSpPr>
        <p:grpSpPr>
          <a:xfrm>
            <a:off x="4601857" y="2795630"/>
            <a:ext cx="457453" cy="451763"/>
            <a:chOff x="-18647525" y="4082625"/>
            <a:chExt cx="309550" cy="305700"/>
          </a:xfrm>
        </p:grpSpPr>
        <p:sp>
          <p:nvSpPr>
            <p:cNvPr id="16737" name="Google Shape;16737;p6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67"/>
          <p:cNvGrpSpPr/>
          <p:nvPr/>
        </p:nvGrpSpPr>
        <p:grpSpPr>
          <a:xfrm>
            <a:off x="7412241" y="1689592"/>
            <a:ext cx="395755" cy="449288"/>
            <a:chOff x="-16775350" y="3309200"/>
            <a:chExt cx="267800" cy="304025"/>
          </a:xfrm>
        </p:grpSpPr>
        <p:sp>
          <p:nvSpPr>
            <p:cNvPr id="16742" name="Google Shape;16742;p6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5" name="Google Shape;16745;p67"/>
          <p:cNvGrpSpPr/>
          <p:nvPr/>
        </p:nvGrpSpPr>
        <p:grpSpPr>
          <a:xfrm>
            <a:off x="7412241" y="2241827"/>
            <a:ext cx="395755" cy="452835"/>
            <a:chOff x="-16775350" y="3683300"/>
            <a:chExt cx="267800" cy="306425"/>
          </a:xfrm>
        </p:grpSpPr>
        <p:sp>
          <p:nvSpPr>
            <p:cNvPr id="16746" name="Google Shape;16746;p6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9" name="Google Shape;16749;p67"/>
          <p:cNvGrpSpPr/>
          <p:nvPr/>
        </p:nvGrpSpPr>
        <p:grpSpPr>
          <a:xfrm>
            <a:off x="7384292" y="2796870"/>
            <a:ext cx="451653" cy="449288"/>
            <a:chOff x="-16794250" y="4058225"/>
            <a:chExt cx="305625" cy="304025"/>
          </a:xfrm>
        </p:grpSpPr>
        <p:sp>
          <p:nvSpPr>
            <p:cNvPr id="16750" name="Google Shape;16750;p6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9" name="Google Shape;16759;p67"/>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0" name="Google Shape;16760;p67"/>
          <p:cNvGrpSpPr/>
          <p:nvPr/>
        </p:nvGrpSpPr>
        <p:grpSpPr>
          <a:xfrm>
            <a:off x="2385709" y="1689573"/>
            <a:ext cx="457453" cy="449325"/>
            <a:chOff x="-20199150" y="3317850"/>
            <a:chExt cx="309550" cy="304050"/>
          </a:xfrm>
        </p:grpSpPr>
        <p:sp>
          <p:nvSpPr>
            <p:cNvPr id="16761" name="Google Shape;16761;p6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67"/>
          <p:cNvGrpSpPr/>
          <p:nvPr/>
        </p:nvGrpSpPr>
        <p:grpSpPr>
          <a:xfrm>
            <a:off x="2388036" y="2242861"/>
            <a:ext cx="452798" cy="450766"/>
            <a:chOff x="-20199150" y="3693150"/>
            <a:chExt cx="306400" cy="305025"/>
          </a:xfrm>
        </p:grpSpPr>
        <p:sp>
          <p:nvSpPr>
            <p:cNvPr id="16769" name="Google Shape;16769;p6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5" name="Google Shape;16775;p67"/>
          <p:cNvGrpSpPr/>
          <p:nvPr/>
        </p:nvGrpSpPr>
        <p:grpSpPr>
          <a:xfrm>
            <a:off x="2388609" y="2795687"/>
            <a:ext cx="451653" cy="451653"/>
            <a:chOff x="-20197575" y="4066875"/>
            <a:chExt cx="305625" cy="305625"/>
          </a:xfrm>
        </p:grpSpPr>
        <p:sp>
          <p:nvSpPr>
            <p:cNvPr id="16776" name="Google Shape;16776;p6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4" name="Google Shape;16784;p67"/>
          <p:cNvGrpSpPr/>
          <p:nvPr/>
        </p:nvGrpSpPr>
        <p:grpSpPr>
          <a:xfrm>
            <a:off x="5170827" y="1687520"/>
            <a:ext cx="449325" cy="453426"/>
            <a:chOff x="-18271050" y="3333200"/>
            <a:chExt cx="304050" cy="306825"/>
          </a:xfrm>
        </p:grpSpPr>
        <p:sp>
          <p:nvSpPr>
            <p:cNvPr id="16785" name="Google Shape;16785;p6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5171399" y="2244171"/>
            <a:ext cx="448180" cy="448143"/>
            <a:chOff x="-18270275" y="3710875"/>
            <a:chExt cx="303275" cy="303250"/>
          </a:xfrm>
        </p:grpSpPr>
        <p:sp>
          <p:nvSpPr>
            <p:cNvPr id="16791" name="Google Shape;16791;p6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7" name="Google Shape;16797;p67"/>
          <p:cNvGrpSpPr/>
          <p:nvPr/>
        </p:nvGrpSpPr>
        <p:grpSpPr>
          <a:xfrm>
            <a:off x="5224951" y="2797422"/>
            <a:ext cx="341076" cy="448180"/>
            <a:chOff x="-18234025" y="4084200"/>
            <a:chExt cx="230800" cy="303275"/>
          </a:xfrm>
        </p:grpSpPr>
        <p:sp>
          <p:nvSpPr>
            <p:cNvPr id="16798" name="Google Shape;16798;p6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1" name="Google Shape;16801;p67"/>
          <p:cNvGrpSpPr/>
          <p:nvPr/>
        </p:nvGrpSpPr>
        <p:grpSpPr>
          <a:xfrm>
            <a:off x="2337506" y="3341641"/>
            <a:ext cx="449325" cy="450470"/>
            <a:chOff x="-16419350" y="3308400"/>
            <a:chExt cx="304050" cy="304825"/>
          </a:xfrm>
        </p:grpSpPr>
        <p:sp>
          <p:nvSpPr>
            <p:cNvPr id="16802" name="Google Shape;16802;p6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67"/>
          <p:cNvGrpSpPr/>
          <p:nvPr/>
        </p:nvGrpSpPr>
        <p:grpSpPr>
          <a:xfrm>
            <a:off x="4609062" y="3340423"/>
            <a:ext cx="395755" cy="452872"/>
            <a:chOff x="-16401225" y="3683275"/>
            <a:chExt cx="267800" cy="306450"/>
          </a:xfrm>
        </p:grpSpPr>
        <p:sp>
          <p:nvSpPr>
            <p:cNvPr id="16810" name="Google Shape;16810;p6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7" name="Google Shape;16817;p67"/>
          <p:cNvGrpSpPr/>
          <p:nvPr/>
        </p:nvGrpSpPr>
        <p:grpSpPr>
          <a:xfrm>
            <a:off x="7974511" y="2797062"/>
            <a:ext cx="450470" cy="448180"/>
            <a:chOff x="-16419350" y="4058200"/>
            <a:chExt cx="304825" cy="303275"/>
          </a:xfrm>
        </p:grpSpPr>
        <p:sp>
          <p:nvSpPr>
            <p:cNvPr id="16818" name="Google Shape;16818;p6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5" name="Google Shape;16825;p67"/>
          <p:cNvGrpSpPr/>
          <p:nvPr/>
        </p:nvGrpSpPr>
        <p:grpSpPr>
          <a:xfrm>
            <a:off x="4001398" y="3343080"/>
            <a:ext cx="450507" cy="447589"/>
            <a:chOff x="-15296200" y="3326900"/>
            <a:chExt cx="304850" cy="302875"/>
          </a:xfrm>
        </p:grpSpPr>
        <p:sp>
          <p:nvSpPr>
            <p:cNvPr id="16826" name="Google Shape;16826;p6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1" name="Google Shape;16831;p67"/>
          <p:cNvGrpSpPr/>
          <p:nvPr/>
        </p:nvGrpSpPr>
        <p:grpSpPr>
          <a:xfrm>
            <a:off x="2917051" y="1706881"/>
            <a:ext cx="486566" cy="414708"/>
            <a:chOff x="-19835275" y="3330250"/>
            <a:chExt cx="329250" cy="280625"/>
          </a:xfrm>
        </p:grpSpPr>
        <p:sp>
          <p:nvSpPr>
            <p:cNvPr id="16832" name="Google Shape;16832;p6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5" name="Google Shape;16835;p67"/>
          <p:cNvGrpSpPr/>
          <p:nvPr/>
        </p:nvGrpSpPr>
        <p:grpSpPr>
          <a:xfrm>
            <a:off x="2935080" y="2243470"/>
            <a:ext cx="450507" cy="449547"/>
            <a:chOff x="-19822675" y="3692750"/>
            <a:chExt cx="304850" cy="304200"/>
          </a:xfrm>
        </p:grpSpPr>
        <p:sp>
          <p:nvSpPr>
            <p:cNvPr id="16836" name="Google Shape;16836;p6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1" name="Google Shape;16841;p67"/>
          <p:cNvGrpSpPr/>
          <p:nvPr/>
        </p:nvGrpSpPr>
        <p:grpSpPr>
          <a:xfrm>
            <a:off x="2935672" y="2796278"/>
            <a:ext cx="449325" cy="450470"/>
            <a:chOff x="-19822675" y="4066875"/>
            <a:chExt cx="304050" cy="304825"/>
          </a:xfrm>
        </p:grpSpPr>
        <p:sp>
          <p:nvSpPr>
            <p:cNvPr id="16842" name="Google Shape;16842;p6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67"/>
          <p:cNvGrpSpPr/>
          <p:nvPr/>
        </p:nvGrpSpPr>
        <p:grpSpPr>
          <a:xfrm>
            <a:off x="5744740" y="1689571"/>
            <a:ext cx="399302" cy="449325"/>
            <a:chOff x="-17878825" y="3334400"/>
            <a:chExt cx="270200" cy="304050"/>
          </a:xfrm>
        </p:grpSpPr>
        <p:sp>
          <p:nvSpPr>
            <p:cNvPr id="16849" name="Google Shape;16849;p6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6" name="Google Shape;16856;p67"/>
          <p:cNvGrpSpPr/>
          <p:nvPr/>
        </p:nvGrpSpPr>
        <p:grpSpPr>
          <a:xfrm>
            <a:off x="5718565" y="2242416"/>
            <a:ext cx="451653" cy="451653"/>
            <a:chOff x="-17896150" y="3709300"/>
            <a:chExt cx="305625" cy="305625"/>
          </a:xfrm>
        </p:grpSpPr>
        <p:sp>
          <p:nvSpPr>
            <p:cNvPr id="16857" name="Google Shape;16857;p6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1" name="Google Shape;16861;p67"/>
          <p:cNvGrpSpPr/>
          <p:nvPr/>
        </p:nvGrpSpPr>
        <p:grpSpPr>
          <a:xfrm>
            <a:off x="5746495" y="2795686"/>
            <a:ext cx="395792" cy="451653"/>
            <a:chOff x="-17878025" y="4082625"/>
            <a:chExt cx="267825" cy="305625"/>
          </a:xfrm>
        </p:grpSpPr>
        <p:sp>
          <p:nvSpPr>
            <p:cNvPr id="16862" name="Google Shape;16862;p6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9" name="Google Shape;16869;p67"/>
          <p:cNvGrpSpPr/>
          <p:nvPr/>
        </p:nvGrpSpPr>
        <p:grpSpPr>
          <a:xfrm>
            <a:off x="2890388" y="3355015"/>
            <a:ext cx="450507" cy="423722"/>
            <a:chOff x="-16044450" y="3317850"/>
            <a:chExt cx="304850" cy="286725"/>
          </a:xfrm>
        </p:grpSpPr>
        <p:sp>
          <p:nvSpPr>
            <p:cNvPr id="16870" name="Google Shape;16870;p6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74" name="Google Shape;16874;p67"/>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75" name="Google Shape;16875;p67"/>
          <p:cNvGrpSpPr/>
          <p:nvPr/>
        </p:nvGrpSpPr>
        <p:grpSpPr>
          <a:xfrm>
            <a:off x="8012905" y="2243724"/>
            <a:ext cx="373662" cy="449030"/>
            <a:chOff x="-16018450" y="4058400"/>
            <a:chExt cx="252850" cy="303850"/>
          </a:xfrm>
        </p:grpSpPr>
        <p:sp>
          <p:nvSpPr>
            <p:cNvPr id="16876" name="Google Shape;16876;p6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0" name="Google Shape;16880;p67"/>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16885"/>
        <p:cNvGrpSpPr/>
        <p:nvPr/>
      </p:nvGrpSpPr>
      <p:grpSpPr>
        <a:xfrm>
          <a:off x="0" y="0"/>
          <a:ext cx="0" cy="0"/>
          <a:chOff x="0" y="0"/>
          <a:chExt cx="0" cy="0"/>
        </a:xfrm>
      </p:grpSpPr>
      <p:grpSp>
        <p:nvGrpSpPr>
          <p:cNvPr id="16886" name="Google Shape;16886;p68"/>
          <p:cNvGrpSpPr/>
          <p:nvPr/>
        </p:nvGrpSpPr>
        <p:grpSpPr>
          <a:xfrm>
            <a:off x="829817" y="1689241"/>
            <a:ext cx="442337" cy="419623"/>
            <a:chOff x="-6696925" y="3272575"/>
            <a:chExt cx="307200" cy="291425"/>
          </a:xfrm>
        </p:grpSpPr>
        <p:sp>
          <p:nvSpPr>
            <p:cNvPr id="16887" name="Google Shape;16887;p6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6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9" name="Google Shape;16889;p68"/>
          <p:cNvGrpSpPr/>
          <p:nvPr/>
        </p:nvGrpSpPr>
        <p:grpSpPr>
          <a:xfrm>
            <a:off x="829799" y="2204636"/>
            <a:ext cx="442373" cy="420775"/>
            <a:chOff x="-6690625" y="3631325"/>
            <a:chExt cx="307225" cy="292225"/>
          </a:xfrm>
        </p:grpSpPr>
        <p:sp>
          <p:nvSpPr>
            <p:cNvPr id="16890" name="Google Shape;16890;p6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5" name="Google Shape;16895;p68"/>
          <p:cNvGrpSpPr/>
          <p:nvPr/>
        </p:nvGrpSpPr>
        <p:grpSpPr>
          <a:xfrm>
            <a:off x="851921" y="2756972"/>
            <a:ext cx="421927" cy="419371"/>
            <a:chOff x="-6689825" y="3992050"/>
            <a:chExt cx="293025" cy="291250"/>
          </a:xfrm>
        </p:grpSpPr>
        <p:sp>
          <p:nvSpPr>
            <p:cNvPr id="16896" name="Google Shape;16896;p6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08" name="Google Shape;16908;p68"/>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9" name="Google Shape;16909;p68"/>
          <p:cNvGrpSpPr/>
          <p:nvPr/>
        </p:nvGrpSpPr>
        <p:grpSpPr>
          <a:xfrm>
            <a:off x="3535232" y="2205192"/>
            <a:ext cx="423043" cy="419659"/>
            <a:chOff x="-4837325" y="3612425"/>
            <a:chExt cx="293800" cy="291450"/>
          </a:xfrm>
        </p:grpSpPr>
        <p:sp>
          <p:nvSpPr>
            <p:cNvPr id="16910" name="Google Shape;16910;p6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3" name="Google Shape;16913;p68"/>
          <p:cNvGrpSpPr/>
          <p:nvPr/>
        </p:nvGrpSpPr>
        <p:grpSpPr>
          <a:xfrm>
            <a:off x="3548265" y="2756826"/>
            <a:ext cx="420775" cy="419659"/>
            <a:chOff x="-4837325" y="3971575"/>
            <a:chExt cx="292225" cy="291450"/>
          </a:xfrm>
        </p:grpSpPr>
        <p:sp>
          <p:nvSpPr>
            <p:cNvPr id="16914" name="Google Shape;16914;p6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0" name="Google Shape;16920;p68"/>
          <p:cNvGrpSpPr/>
          <p:nvPr/>
        </p:nvGrpSpPr>
        <p:grpSpPr>
          <a:xfrm>
            <a:off x="6240279" y="1714185"/>
            <a:ext cx="430998" cy="369730"/>
            <a:chOff x="-3037625" y="3254850"/>
            <a:chExt cx="299325" cy="256775"/>
          </a:xfrm>
        </p:grpSpPr>
        <p:sp>
          <p:nvSpPr>
            <p:cNvPr id="16921" name="Google Shape;16921;p6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5" name="Google Shape;16925;p68"/>
          <p:cNvGrpSpPr/>
          <p:nvPr/>
        </p:nvGrpSpPr>
        <p:grpSpPr>
          <a:xfrm>
            <a:off x="6244239" y="2204615"/>
            <a:ext cx="423079" cy="420811"/>
            <a:chOff x="-3031325" y="3597450"/>
            <a:chExt cx="293825" cy="292250"/>
          </a:xfrm>
        </p:grpSpPr>
        <p:sp>
          <p:nvSpPr>
            <p:cNvPr id="16926" name="Google Shape;16926;p6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68"/>
          <p:cNvGrpSpPr/>
          <p:nvPr/>
        </p:nvGrpSpPr>
        <p:grpSpPr>
          <a:xfrm>
            <a:off x="6256714" y="2781214"/>
            <a:ext cx="421927" cy="370882"/>
            <a:chOff x="-3030525" y="3973150"/>
            <a:chExt cx="293025" cy="257575"/>
          </a:xfrm>
        </p:grpSpPr>
        <p:sp>
          <p:nvSpPr>
            <p:cNvPr id="16931" name="Google Shape;16931;p6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68"/>
          <p:cNvGrpSpPr/>
          <p:nvPr/>
        </p:nvGrpSpPr>
        <p:grpSpPr>
          <a:xfrm>
            <a:off x="1358307" y="3369426"/>
            <a:ext cx="421927" cy="297195"/>
            <a:chOff x="-1199300" y="3279250"/>
            <a:chExt cx="293025" cy="206400"/>
          </a:xfrm>
        </p:grpSpPr>
        <p:sp>
          <p:nvSpPr>
            <p:cNvPr id="16934" name="Google Shape;16934;p6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68"/>
          <p:cNvGrpSpPr/>
          <p:nvPr/>
        </p:nvGrpSpPr>
        <p:grpSpPr>
          <a:xfrm>
            <a:off x="1365393" y="1688773"/>
            <a:ext cx="444605" cy="420559"/>
            <a:chOff x="-6338550" y="3272950"/>
            <a:chExt cx="308775" cy="292075"/>
          </a:xfrm>
        </p:grpSpPr>
        <p:sp>
          <p:nvSpPr>
            <p:cNvPr id="16939" name="Google Shape;16939;p6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68"/>
          <p:cNvGrpSpPr/>
          <p:nvPr/>
        </p:nvGrpSpPr>
        <p:grpSpPr>
          <a:xfrm>
            <a:off x="1376732" y="2205194"/>
            <a:ext cx="421927" cy="419659"/>
            <a:chOff x="-6329100" y="3632100"/>
            <a:chExt cx="293025" cy="291450"/>
          </a:xfrm>
        </p:grpSpPr>
        <p:sp>
          <p:nvSpPr>
            <p:cNvPr id="16943" name="Google Shape;16943;p6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6" name="Google Shape;16946;p68"/>
          <p:cNvGrpSpPr/>
          <p:nvPr/>
        </p:nvGrpSpPr>
        <p:grpSpPr>
          <a:xfrm>
            <a:off x="1389783" y="2756828"/>
            <a:ext cx="419623" cy="419659"/>
            <a:chOff x="-6329875" y="3992050"/>
            <a:chExt cx="291425" cy="291450"/>
          </a:xfrm>
        </p:grpSpPr>
        <p:sp>
          <p:nvSpPr>
            <p:cNvPr id="16947" name="Google Shape;16947;p6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68"/>
          <p:cNvGrpSpPr/>
          <p:nvPr/>
        </p:nvGrpSpPr>
        <p:grpSpPr>
          <a:xfrm>
            <a:off x="4075920" y="1687530"/>
            <a:ext cx="423079" cy="423043"/>
            <a:chOff x="-4478975" y="3251700"/>
            <a:chExt cx="293825" cy="293800"/>
          </a:xfrm>
        </p:grpSpPr>
        <p:sp>
          <p:nvSpPr>
            <p:cNvPr id="16952" name="Google Shape;16952;p6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68"/>
          <p:cNvGrpSpPr/>
          <p:nvPr/>
        </p:nvGrpSpPr>
        <p:grpSpPr>
          <a:xfrm>
            <a:off x="4075920" y="2205192"/>
            <a:ext cx="423079" cy="419659"/>
            <a:chOff x="-4475825" y="3612425"/>
            <a:chExt cx="293825" cy="291450"/>
          </a:xfrm>
        </p:grpSpPr>
        <p:sp>
          <p:nvSpPr>
            <p:cNvPr id="16956" name="Google Shape;16956;p6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9" name="Google Shape;16959;p68"/>
          <p:cNvGrpSpPr/>
          <p:nvPr/>
        </p:nvGrpSpPr>
        <p:grpSpPr>
          <a:xfrm>
            <a:off x="4084992" y="2756844"/>
            <a:ext cx="428730" cy="419623"/>
            <a:chOff x="-4480550" y="3970800"/>
            <a:chExt cx="297750" cy="291425"/>
          </a:xfrm>
        </p:grpSpPr>
        <p:sp>
          <p:nvSpPr>
            <p:cNvPr id="16960" name="Google Shape;16960;p6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2" name="Google Shape;16962;p68"/>
          <p:cNvGrpSpPr/>
          <p:nvPr/>
        </p:nvGrpSpPr>
        <p:grpSpPr>
          <a:xfrm>
            <a:off x="6788826" y="1689221"/>
            <a:ext cx="415123" cy="419659"/>
            <a:chOff x="-2668225" y="3239075"/>
            <a:chExt cx="288300" cy="291450"/>
          </a:xfrm>
        </p:grpSpPr>
        <p:sp>
          <p:nvSpPr>
            <p:cNvPr id="16963" name="Google Shape;16963;p6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8" name="Google Shape;16968;p68"/>
          <p:cNvGrpSpPr/>
          <p:nvPr/>
        </p:nvGrpSpPr>
        <p:grpSpPr>
          <a:xfrm>
            <a:off x="6785982" y="2205191"/>
            <a:ext cx="420811" cy="419659"/>
            <a:chOff x="-2671375" y="3597450"/>
            <a:chExt cx="292250" cy="291450"/>
          </a:xfrm>
        </p:grpSpPr>
        <p:sp>
          <p:nvSpPr>
            <p:cNvPr id="16969" name="Google Shape;16969;p6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1" name="Google Shape;16971;p68"/>
          <p:cNvGrpSpPr/>
          <p:nvPr/>
        </p:nvGrpSpPr>
        <p:grpSpPr>
          <a:xfrm>
            <a:off x="6796765" y="2755691"/>
            <a:ext cx="423043" cy="421927"/>
            <a:chOff x="-2670575" y="3956600"/>
            <a:chExt cx="293800" cy="293025"/>
          </a:xfrm>
        </p:grpSpPr>
        <p:sp>
          <p:nvSpPr>
            <p:cNvPr id="16972" name="Google Shape;16972;p6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6" name="Google Shape;16976;p68"/>
          <p:cNvGrpSpPr/>
          <p:nvPr/>
        </p:nvGrpSpPr>
        <p:grpSpPr>
          <a:xfrm>
            <a:off x="3054285" y="3311947"/>
            <a:ext cx="426462" cy="418363"/>
            <a:chOff x="-1183550" y="3586525"/>
            <a:chExt cx="296175" cy="290550"/>
          </a:xfrm>
        </p:grpSpPr>
        <p:sp>
          <p:nvSpPr>
            <p:cNvPr id="16977" name="Google Shape;16977;p6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6" name="Google Shape;16986;p68"/>
          <p:cNvGrpSpPr/>
          <p:nvPr/>
        </p:nvGrpSpPr>
        <p:grpSpPr>
          <a:xfrm>
            <a:off x="1917896" y="1689799"/>
            <a:ext cx="420811" cy="418507"/>
            <a:chOff x="-5971525" y="3273750"/>
            <a:chExt cx="292250" cy="290650"/>
          </a:xfrm>
        </p:grpSpPr>
        <p:sp>
          <p:nvSpPr>
            <p:cNvPr id="16987" name="Google Shape;16987;p6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9" name="Google Shape;16989;p68"/>
          <p:cNvGrpSpPr/>
          <p:nvPr/>
        </p:nvGrpSpPr>
        <p:grpSpPr>
          <a:xfrm>
            <a:off x="1912226" y="2203826"/>
            <a:ext cx="432150" cy="422395"/>
            <a:chOff x="-5974675" y="3632100"/>
            <a:chExt cx="300125" cy="293350"/>
          </a:xfrm>
        </p:grpSpPr>
        <p:sp>
          <p:nvSpPr>
            <p:cNvPr id="16990" name="Google Shape;16990;p6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68"/>
          <p:cNvGrpSpPr/>
          <p:nvPr/>
        </p:nvGrpSpPr>
        <p:grpSpPr>
          <a:xfrm>
            <a:off x="1942267" y="2755694"/>
            <a:ext cx="395865" cy="421927"/>
            <a:chOff x="-5971525" y="3990475"/>
            <a:chExt cx="274925" cy="293025"/>
          </a:xfrm>
        </p:grpSpPr>
        <p:sp>
          <p:nvSpPr>
            <p:cNvPr id="16994" name="Google Shape;16994;p6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8" name="Google Shape;16998;p68"/>
          <p:cNvGrpSpPr/>
          <p:nvPr/>
        </p:nvGrpSpPr>
        <p:grpSpPr>
          <a:xfrm>
            <a:off x="4615473" y="1689798"/>
            <a:ext cx="420775" cy="418507"/>
            <a:chOff x="-4118225" y="3253275"/>
            <a:chExt cx="292225" cy="290650"/>
          </a:xfrm>
        </p:grpSpPr>
        <p:sp>
          <p:nvSpPr>
            <p:cNvPr id="16999" name="Google Shape;16999;p6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1" name="Google Shape;17001;p68"/>
          <p:cNvGrpSpPr/>
          <p:nvPr/>
        </p:nvGrpSpPr>
        <p:grpSpPr>
          <a:xfrm>
            <a:off x="4665924" y="2204922"/>
            <a:ext cx="319874" cy="420199"/>
            <a:chOff x="-4082800" y="3612425"/>
            <a:chExt cx="222150" cy="291825"/>
          </a:xfrm>
        </p:grpSpPr>
        <p:sp>
          <p:nvSpPr>
            <p:cNvPr id="17002" name="Google Shape;17002;p6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5" name="Google Shape;17005;p68"/>
          <p:cNvGrpSpPr/>
          <p:nvPr/>
        </p:nvGrpSpPr>
        <p:grpSpPr>
          <a:xfrm>
            <a:off x="4627372" y="2769876"/>
            <a:ext cx="420775" cy="393561"/>
            <a:chOff x="-4118225" y="3990475"/>
            <a:chExt cx="292225" cy="273325"/>
          </a:xfrm>
        </p:grpSpPr>
        <p:sp>
          <p:nvSpPr>
            <p:cNvPr id="17006" name="Google Shape;17006;p6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0" name="Google Shape;17010;p68"/>
          <p:cNvGrpSpPr/>
          <p:nvPr/>
        </p:nvGrpSpPr>
        <p:grpSpPr>
          <a:xfrm>
            <a:off x="7338026" y="1688087"/>
            <a:ext cx="394713" cy="421927"/>
            <a:chOff x="-2312225" y="3238300"/>
            <a:chExt cx="274125" cy="293025"/>
          </a:xfrm>
        </p:grpSpPr>
        <p:sp>
          <p:nvSpPr>
            <p:cNvPr id="17011" name="Google Shape;17011;p6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3" name="Google Shape;17013;p68"/>
          <p:cNvGrpSpPr/>
          <p:nvPr/>
        </p:nvGrpSpPr>
        <p:grpSpPr>
          <a:xfrm>
            <a:off x="7335742" y="2756825"/>
            <a:ext cx="423079" cy="419659"/>
            <a:chOff x="-2310650" y="3958175"/>
            <a:chExt cx="293825" cy="291450"/>
          </a:xfrm>
        </p:grpSpPr>
        <p:sp>
          <p:nvSpPr>
            <p:cNvPr id="17014" name="Google Shape;17014;p6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6" name="Google Shape;17016;p68"/>
          <p:cNvGrpSpPr/>
          <p:nvPr/>
        </p:nvGrpSpPr>
        <p:grpSpPr>
          <a:xfrm>
            <a:off x="4702603" y="3308459"/>
            <a:ext cx="424159" cy="419659"/>
            <a:chOff x="-1182750" y="3962900"/>
            <a:chExt cx="294575" cy="291450"/>
          </a:xfrm>
        </p:grpSpPr>
        <p:sp>
          <p:nvSpPr>
            <p:cNvPr id="17017" name="Google Shape;17017;p6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4" name="Google Shape;17024;p68"/>
          <p:cNvGrpSpPr/>
          <p:nvPr/>
        </p:nvGrpSpPr>
        <p:grpSpPr>
          <a:xfrm>
            <a:off x="2455739" y="1689223"/>
            <a:ext cx="424195" cy="419659"/>
            <a:chOff x="-5611575" y="3272950"/>
            <a:chExt cx="294600" cy="291450"/>
          </a:xfrm>
        </p:grpSpPr>
        <p:sp>
          <p:nvSpPr>
            <p:cNvPr id="17025" name="Google Shape;17025;p6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0" name="Google Shape;17030;p68"/>
          <p:cNvGrpSpPr/>
          <p:nvPr/>
        </p:nvGrpSpPr>
        <p:grpSpPr>
          <a:xfrm>
            <a:off x="2455739" y="2205770"/>
            <a:ext cx="424195" cy="418507"/>
            <a:chOff x="-5613150" y="3632900"/>
            <a:chExt cx="294600" cy="290650"/>
          </a:xfrm>
        </p:grpSpPr>
        <p:sp>
          <p:nvSpPr>
            <p:cNvPr id="17031" name="Google Shape;17031;p6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3" name="Google Shape;17033;p68"/>
          <p:cNvGrpSpPr/>
          <p:nvPr/>
        </p:nvGrpSpPr>
        <p:grpSpPr>
          <a:xfrm>
            <a:off x="7324977" y="2153586"/>
            <a:ext cx="420811" cy="522864"/>
            <a:chOff x="-2310650" y="3525775"/>
            <a:chExt cx="292250" cy="363125"/>
          </a:xfrm>
        </p:grpSpPr>
        <p:sp>
          <p:nvSpPr>
            <p:cNvPr id="17034" name="Google Shape;17034;p6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8" name="Google Shape;17038;p68"/>
          <p:cNvGrpSpPr/>
          <p:nvPr/>
        </p:nvGrpSpPr>
        <p:grpSpPr>
          <a:xfrm>
            <a:off x="2467638" y="2756270"/>
            <a:ext cx="424195" cy="420775"/>
            <a:chOff x="-5613150" y="3991275"/>
            <a:chExt cx="294600" cy="292225"/>
          </a:xfrm>
        </p:grpSpPr>
        <p:sp>
          <p:nvSpPr>
            <p:cNvPr id="17039" name="Google Shape;17039;p6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6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68"/>
          <p:cNvGrpSpPr/>
          <p:nvPr/>
        </p:nvGrpSpPr>
        <p:grpSpPr>
          <a:xfrm>
            <a:off x="5139126" y="1689438"/>
            <a:ext cx="434634" cy="419227"/>
            <a:chOff x="-3768700" y="3253275"/>
            <a:chExt cx="301850" cy="291150"/>
          </a:xfrm>
        </p:grpSpPr>
        <p:sp>
          <p:nvSpPr>
            <p:cNvPr id="17049" name="Google Shape;17049;p6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2" name="Google Shape;17052;p68"/>
          <p:cNvGrpSpPr/>
          <p:nvPr/>
        </p:nvGrpSpPr>
        <p:grpSpPr>
          <a:xfrm>
            <a:off x="5143209" y="2217090"/>
            <a:ext cx="426462" cy="395865"/>
            <a:chOff x="-3808700" y="3628950"/>
            <a:chExt cx="296175" cy="274925"/>
          </a:xfrm>
        </p:grpSpPr>
        <p:sp>
          <p:nvSpPr>
            <p:cNvPr id="17053" name="Google Shape;17053;p6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68"/>
          <p:cNvGrpSpPr/>
          <p:nvPr/>
        </p:nvGrpSpPr>
        <p:grpSpPr>
          <a:xfrm>
            <a:off x="5208420" y="2756412"/>
            <a:ext cx="419443" cy="420487"/>
            <a:chOff x="-3771675" y="3971775"/>
            <a:chExt cx="291300" cy="292025"/>
          </a:xfrm>
        </p:grpSpPr>
        <p:sp>
          <p:nvSpPr>
            <p:cNvPr id="17057" name="Google Shape;17057;p6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2" name="Google Shape;17062;p68"/>
          <p:cNvGrpSpPr/>
          <p:nvPr/>
        </p:nvGrpSpPr>
        <p:grpSpPr>
          <a:xfrm>
            <a:off x="7869864" y="1716461"/>
            <a:ext cx="420271" cy="320774"/>
            <a:chOff x="-1951475" y="3273100"/>
            <a:chExt cx="291875" cy="222775"/>
          </a:xfrm>
        </p:grpSpPr>
        <p:sp>
          <p:nvSpPr>
            <p:cNvPr id="17063" name="Google Shape;17063;p6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6" name="Google Shape;17066;p68"/>
          <p:cNvGrpSpPr/>
          <p:nvPr/>
        </p:nvGrpSpPr>
        <p:grpSpPr>
          <a:xfrm>
            <a:off x="7867344" y="2205191"/>
            <a:ext cx="425310" cy="419659"/>
            <a:chOff x="-1951475" y="3597450"/>
            <a:chExt cx="295375" cy="291450"/>
          </a:xfrm>
        </p:grpSpPr>
        <p:sp>
          <p:nvSpPr>
            <p:cNvPr id="17067" name="Google Shape;17067;p6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1" name="Google Shape;17071;p68"/>
          <p:cNvGrpSpPr/>
          <p:nvPr/>
        </p:nvGrpSpPr>
        <p:grpSpPr>
          <a:xfrm>
            <a:off x="7869595" y="2756825"/>
            <a:ext cx="444605" cy="419659"/>
            <a:chOff x="-1960150" y="3956600"/>
            <a:chExt cx="308775" cy="291450"/>
          </a:xfrm>
        </p:grpSpPr>
        <p:sp>
          <p:nvSpPr>
            <p:cNvPr id="17072" name="Google Shape;17072;p6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4" name="Google Shape;17074;p68"/>
          <p:cNvGrpSpPr/>
          <p:nvPr/>
        </p:nvGrpSpPr>
        <p:grpSpPr>
          <a:xfrm>
            <a:off x="1923633" y="3307636"/>
            <a:ext cx="420775" cy="420775"/>
            <a:chOff x="-804700" y="3226500"/>
            <a:chExt cx="292225" cy="292225"/>
          </a:xfrm>
        </p:grpSpPr>
        <p:sp>
          <p:nvSpPr>
            <p:cNvPr id="17075" name="Google Shape;17075;p6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2" name="Google Shape;17082;p68"/>
          <p:cNvGrpSpPr/>
          <p:nvPr/>
        </p:nvGrpSpPr>
        <p:grpSpPr>
          <a:xfrm>
            <a:off x="3003724" y="1688647"/>
            <a:ext cx="420775" cy="420811"/>
            <a:chOff x="-5251625" y="3272950"/>
            <a:chExt cx="292225" cy="292250"/>
          </a:xfrm>
        </p:grpSpPr>
        <p:sp>
          <p:nvSpPr>
            <p:cNvPr id="17083" name="Google Shape;17083;p6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6" name="Google Shape;17086;p68"/>
          <p:cNvGrpSpPr/>
          <p:nvPr/>
        </p:nvGrpSpPr>
        <p:grpSpPr>
          <a:xfrm>
            <a:off x="3000322" y="2204348"/>
            <a:ext cx="427578" cy="421351"/>
            <a:chOff x="-5254775" y="3631325"/>
            <a:chExt cx="296950" cy="292625"/>
          </a:xfrm>
        </p:grpSpPr>
        <p:sp>
          <p:nvSpPr>
            <p:cNvPr id="17087" name="Google Shape;17087;p6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68"/>
          <p:cNvGrpSpPr/>
          <p:nvPr/>
        </p:nvGrpSpPr>
        <p:grpSpPr>
          <a:xfrm>
            <a:off x="3016181" y="2756270"/>
            <a:ext cx="419659" cy="420775"/>
            <a:chOff x="-5251625" y="3991275"/>
            <a:chExt cx="291450" cy="292225"/>
          </a:xfrm>
        </p:grpSpPr>
        <p:sp>
          <p:nvSpPr>
            <p:cNvPr id="17095" name="Google Shape;17095;p6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0" name="Google Shape;17100;p68"/>
          <p:cNvGrpSpPr/>
          <p:nvPr/>
        </p:nvGrpSpPr>
        <p:grpSpPr>
          <a:xfrm>
            <a:off x="5756763" y="1689240"/>
            <a:ext cx="319874" cy="419623"/>
            <a:chOff x="-3365275" y="3253275"/>
            <a:chExt cx="222150" cy="291425"/>
          </a:xfrm>
        </p:grpSpPr>
        <p:sp>
          <p:nvSpPr>
            <p:cNvPr id="17101" name="Google Shape;17101;p6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68"/>
          <p:cNvGrpSpPr/>
          <p:nvPr/>
        </p:nvGrpSpPr>
        <p:grpSpPr>
          <a:xfrm>
            <a:off x="5730701" y="2204058"/>
            <a:ext cx="371998" cy="421927"/>
            <a:chOff x="-3383375" y="3611625"/>
            <a:chExt cx="258350" cy="293025"/>
          </a:xfrm>
        </p:grpSpPr>
        <p:sp>
          <p:nvSpPr>
            <p:cNvPr id="17104" name="Google Shape;17104;p6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6" name="Google Shape;17106;p68"/>
          <p:cNvGrpSpPr/>
          <p:nvPr/>
        </p:nvGrpSpPr>
        <p:grpSpPr>
          <a:xfrm>
            <a:off x="5793050" y="2756826"/>
            <a:ext cx="271097" cy="419659"/>
            <a:chOff x="-3347950" y="3971575"/>
            <a:chExt cx="188275" cy="291450"/>
          </a:xfrm>
        </p:grpSpPr>
        <p:sp>
          <p:nvSpPr>
            <p:cNvPr id="17107" name="Google Shape;17107;p6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0" name="Google Shape;17110;p68"/>
          <p:cNvGrpSpPr/>
          <p:nvPr/>
        </p:nvGrpSpPr>
        <p:grpSpPr>
          <a:xfrm>
            <a:off x="842909" y="3307061"/>
            <a:ext cx="371998" cy="421927"/>
            <a:chOff x="-1575775" y="3238300"/>
            <a:chExt cx="258350" cy="293025"/>
          </a:xfrm>
        </p:grpSpPr>
        <p:sp>
          <p:nvSpPr>
            <p:cNvPr id="17111" name="Google Shape;17111;p6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6" name="Google Shape;17116;p68"/>
          <p:cNvGrpSpPr/>
          <p:nvPr/>
        </p:nvGrpSpPr>
        <p:grpSpPr>
          <a:xfrm>
            <a:off x="2487807" y="3309051"/>
            <a:ext cx="423079" cy="424159"/>
            <a:chOff x="-1591550" y="3597475"/>
            <a:chExt cx="293825" cy="294575"/>
          </a:xfrm>
        </p:grpSpPr>
        <p:sp>
          <p:nvSpPr>
            <p:cNvPr id="17117" name="Google Shape;17117;p6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6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6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0" name="Google Shape;17120;p68"/>
          <p:cNvGrpSpPr/>
          <p:nvPr/>
        </p:nvGrpSpPr>
        <p:grpSpPr>
          <a:xfrm>
            <a:off x="4137277" y="3318663"/>
            <a:ext cx="421927" cy="399248"/>
            <a:chOff x="-1592325" y="3957400"/>
            <a:chExt cx="293025" cy="277275"/>
          </a:xfrm>
        </p:grpSpPr>
        <p:sp>
          <p:nvSpPr>
            <p:cNvPr id="17121" name="Google Shape;17121;p6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5" name="Google Shape;17125;p68"/>
          <p:cNvGrpSpPr/>
          <p:nvPr/>
        </p:nvGrpSpPr>
        <p:grpSpPr>
          <a:xfrm>
            <a:off x="3624147" y="3310744"/>
            <a:ext cx="369730" cy="420775"/>
            <a:chOff x="-778700" y="3612425"/>
            <a:chExt cx="256775" cy="292225"/>
          </a:xfrm>
        </p:grpSpPr>
        <p:sp>
          <p:nvSpPr>
            <p:cNvPr id="17126" name="Google Shape;17126;p6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68"/>
          <p:cNvGrpSpPr/>
          <p:nvPr/>
        </p:nvGrpSpPr>
        <p:grpSpPr>
          <a:xfrm>
            <a:off x="6095649" y="3828305"/>
            <a:ext cx="340731" cy="387641"/>
            <a:chOff x="7728464" y="1561258"/>
            <a:chExt cx="349719" cy="397866"/>
          </a:xfrm>
        </p:grpSpPr>
        <p:sp>
          <p:nvSpPr>
            <p:cNvPr id="17133" name="Google Shape;17133;p6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5" name="Google Shape;17135;p68"/>
          <p:cNvGrpSpPr/>
          <p:nvPr/>
        </p:nvGrpSpPr>
        <p:grpSpPr>
          <a:xfrm>
            <a:off x="4018617" y="3828305"/>
            <a:ext cx="387681" cy="387641"/>
            <a:chOff x="5611350" y="1561258"/>
            <a:chExt cx="397907" cy="397866"/>
          </a:xfrm>
        </p:grpSpPr>
        <p:sp>
          <p:nvSpPr>
            <p:cNvPr id="17136" name="Google Shape;17136;p6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0" name="Google Shape;17140;p68"/>
          <p:cNvGrpSpPr/>
          <p:nvPr/>
        </p:nvGrpSpPr>
        <p:grpSpPr>
          <a:xfrm>
            <a:off x="4537903" y="3925571"/>
            <a:ext cx="387610" cy="193109"/>
            <a:chOff x="6140660" y="1661097"/>
            <a:chExt cx="397835" cy="198202"/>
          </a:xfrm>
        </p:grpSpPr>
        <p:sp>
          <p:nvSpPr>
            <p:cNvPr id="17141" name="Google Shape;17141;p6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5" name="Google Shape;17145;p68"/>
          <p:cNvGrpSpPr/>
          <p:nvPr/>
        </p:nvGrpSpPr>
        <p:grpSpPr>
          <a:xfrm>
            <a:off x="5057118" y="3828305"/>
            <a:ext cx="387681" cy="387641"/>
            <a:chOff x="6669907" y="1561258"/>
            <a:chExt cx="397907" cy="397866"/>
          </a:xfrm>
        </p:grpSpPr>
        <p:sp>
          <p:nvSpPr>
            <p:cNvPr id="17146" name="Google Shape;17146;p6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68"/>
          <p:cNvGrpSpPr/>
          <p:nvPr/>
        </p:nvGrpSpPr>
        <p:grpSpPr>
          <a:xfrm>
            <a:off x="1942348" y="3885842"/>
            <a:ext cx="387681" cy="272572"/>
            <a:chOff x="3386036" y="1746339"/>
            <a:chExt cx="397907" cy="279762"/>
          </a:xfrm>
        </p:grpSpPr>
        <p:sp>
          <p:nvSpPr>
            <p:cNvPr id="17152" name="Google Shape;17152;p6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4" name="Google Shape;17154;p68"/>
          <p:cNvGrpSpPr/>
          <p:nvPr/>
        </p:nvGrpSpPr>
        <p:grpSpPr>
          <a:xfrm>
            <a:off x="2980045" y="3828288"/>
            <a:ext cx="387681" cy="387681"/>
            <a:chOff x="4417380" y="1687279"/>
            <a:chExt cx="397907" cy="397907"/>
          </a:xfrm>
        </p:grpSpPr>
        <p:sp>
          <p:nvSpPr>
            <p:cNvPr id="17155" name="Google Shape;17155;p6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7" name="Google Shape;17157;p68"/>
          <p:cNvGrpSpPr/>
          <p:nvPr/>
        </p:nvGrpSpPr>
        <p:grpSpPr>
          <a:xfrm>
            <a:off x="7926526" y="3308537"/>
            <a:ext cx="387661" cy="387661"/>
            <a:chOff x="2869999" y="1687279"/>
            <a:chExt cx="397887" cy="397887"/>
          </a:xfrm>
        </p:grpSpPr>
        <p:sp>
          <p:nvSpPr>
            <p:cNvPr id="17158" name="Google Shape;17158;p6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68"/>
          <p:cNvGrpSpPr/>
          <p:nvPr/>
        </p:nvGrpSpPr>
        <p:grpSpPr>
          <a:xfrm>
            <a:off x="2461634" y="3828664"/>
            <a:ext cx="386807" cy="386929"/>
            <a:chOff x="3902887" y="1687655"/>
            <a:chExt cx="397010" cy="397135"/>
          </a:xfrm>
        </p:grpSpPr>
        <p:sp>
          <p:nvSpPr>
            <p:cNvPr id="17161" name="Google Shape;17161;p6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3" name="Google Shape;17163;p68"/>
          <p:cNvGrpSpPr/>
          <p:nvPr/>
        </p:nvGrpSpPr>
        <p:grpSpPr>
          <a:xfrm>
            <a:off x="3499331" y="3828344"/>
            <a:ext cx="387681" cy="387681"/>
            <a:chOff x="4933458" y="1687279"/>
            <a:chExt cx="397907" cy="397907"/>
          </a:xfrm>
        </p:grpSpPr>
        <p:sp>
          <p:nvSpPr>
            <p:cNvPr id="17164" name="Google Shape;17164;p6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6" name="Google Shape;17166;p68"/>
          <p:cNvGrpSpPr/>
          <p:nvPr/>
        </p:nvGrpSpPr>
        <p:grpSpPr>
          <a:xfrm>
            <a:off x="5273586" y="3308775"/>
            <a:ext cx="387681" cy="387661"/>
            <a:chOff x="266768" y="1721375"/>
            <a:chExt cx="397907" cy="397887"/>
          </a:xfrm>
        </p:grpSpPr>
        <p:sp>
          <p:nvSpPr>
            <p:cNvPr id="17167" name="Google Shape;17167;p6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9" name="Google Shape;17169;p68"/>
          <p:cNvGrpSpPr/>
          <p:nvPr/>
        </p:nvGrpSpPr>
        <p:grpSpPr>
          <a:xfrm>
            <a:off x="7395588" y="3308924"/>
            <a:ext cx="387539" cy="386888"/>
            <a:chOff x="2408992" y="1722875"/>
            <a:chExt cx="397761" cy="397093"/>
          </a:xfrm>
        </p:grpSpPr>
        <p:sp>
          <p:nvSpPr>
            <p:cNvPr id="17170" name="Google Shape;17170;p6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2" name="Google Shape;17172;p68"/>
          <p:cNvGrpSpPr/>
          <p:nvPr/>
        </p:nvGrpSpPr>
        <p:grpSpPr>
          <a:xfrm>
            <a:off x="5576404" y="3828305"/>
            <a:ext cx="387641" cy="387641"/>
            <a:chOff x="7199196" y="1561258"/>
            <a:chExt cx="397866" cy="397866"/>
          </a:xfrm>
        </p:grpSpPr>
        <p:sp>
          <p:nvSpPr>
            <p:cNvPr id="17173" name="Google Shape;17173;p6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6" name="Google Shape;17176;p68"/>
          <p:cNvGrpSpPr/>
          <p:nvPr/>
        </p:nvGrpSpPr>
        <p:grpSpPr>
          <a:xfrm>
            <a:off x="6332282" y="3308537"/>
            <a:ext cx="387661" cy="387661"/>
            <a:chOff x="1379798" y="1723250"/>
            <a:chExt cx="397887" cy="397887"/>
          </a:xfrm>
        </p:grpSpPr>
        <p:sp>
          <p:nvSpPr>
            <p:cNvPr id="17177" name="Google Shape;17177;p6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6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1" name="Google Shape;17181;p68"/>
          <p:cNvGrpSpPr/>
          <p:nvPr/>
        </p:nvGrpSpPr>
        <p:grpSpPr>
          <a:xfrm>
            <a:off x="5801242" y="3308537"/>
            <a:ext cx="387641" cy="387661"/>
            <a:chOff x="864491" y="1723250"/>
            <a:chExt cx="397866" cy="397887"/>
          </a:xfrm>
        </p:grpSpPr>
        <p:sp>
          <p:nvSpPr>
            <p:cNvPr id="17182" name="Google Shape;17182;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5" name="Google Shape;17185;p68"/>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86" name="Google Shape;17186;p68"/>
          <p:cNvGrpSpPr/>
          <p:nvPr/>
        </p:nvGrpSpPr>
        <p:grpSpPr>
          <a:xfrm>
            <a:off x="6568070" y="3827060"/>
            <a:ext cx="388966" cy="388966"/>
            <a:chOff x="1190625" y="238125"/>
            <a:chExt cx="5235075" cy="5235075"/>
          </a:xfrm>
        </p:grpSpPr>
        <p:sp>
          <p:nvSpPr>
            <p:cNvPr id="17187" name="Google Shape;17187;p6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9" name="Google Shape;17189;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Shape 17193"/>
        <p:cNvGrpSpPr/>
        <p:nvPr/>
      </p:nvGrpSpPr>
      <p:grpSpPr>
        <a:xfrm>
          <a:off x="0" y="0"/>
          <a:ext cx="0" cy="0"/>
          <a:chOff x="0" y="0"/>
          <a:chExt cx="0" cy="0"/>
        </a:xfrm>
      </p:grpSpPr>
      <p:pic>
        <p:nvPicPr>
          <p:cNvPr id="17194" name="Google Shape;17194;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9342"/>
        <p:cNvGrpSpPr/>
        <p:nvPr/>
      </p:nvGrpSpPr>
      <p:grpSpPr>
        <a:xfrm>
          <a:off x="0" y="0"/>
          <a:ext cx="0" cy="0"/>
          <a:chOff x="0" y="0"/>
          <a:chExt cx="0" cy="0"/>
        </a:xfrm>
      </p:grpSpPr>
      <p:sp>
        <p:nvSpPr>
          <p:cNvPr id="9343" name="Google Shape;9343;p37"/>
          <p:cNvSpPr txBox="1">
            <a:spLocks noGrp="1"/>
          </p:cNvSpPr>
          <p:nvPr>
            <p:ph type="subTitle" idx="6"/>
          </p:nvPr>
        </p:nvSpPr>
        <p:spPr>
          <a:xfrm>
            <a:off x="1362125" y="2992750"/>
            <a:ext cx="2853600" cy="6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9344" name="Google Shape;934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9345" name="Google Shape;9345;p37"/>
          <p:cNvSpPr txBox="1">
            <a:spLocks noGrp="1"/>
          </p:cNvSpPr>
          <p:nvPr>
            <p:ph type="subTitle" idx="1"/>
          </p:nvPr>
        </p:nvSpPr>
        <p:spPr>
          <a:xfrm>
            <a:off x="1362125" y="1825100"/>
            <a:ext cx="2853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9346" name="Google Shape;9346;p37"/>
          <p:cNvSpPr txBox="1">
            <a:spLocks noGrp="1"/>
          </p:cNvSpPr>
          <p:nvPr>
            <p:ph type="subTitle" idx="2"/>
          </p:nvPr>
        </p:nvSpPr>
        <p:spPr>
          <a:xfrm>
            <a:off x="5570403" y="1825100"/>
            <a:ext cx="2853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9347" name="Google Shape;9347;p37"/>
          <p:cNvSpPr txBox="1">
            <a:spLocks noGrp="1"/>
          </p:cNvSpPr>
          <p:nvPr>
            <p:ph type="subTitle" idx="3"/>
          </p:nvPr>
        </p:nvSpPr>
        <p:spPr>
          <a:xfrm>
            <a:off x="1362125" y="3573925"/>
            <a:ext cx="2853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9348" name="Google Shape;9348;p37"/>
          <p:cNvSpPr txBox="1">
            <a:spLocks noGrp="1"/>
          </p:cNvSpPr>
          <p:nvPr>
            <p:ph type="subTitle" idx="4"/>
          </p:nvPr>
        </p:nvSpPr>
        <p:spPr>
          <a:xfrm>
            <a:off x="5570403" y="3573925"/>
            <a:ext cx="2853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9349" name="Google Shape;9349;p37"/>
          <p:cNvSpPr txBox="1">
            <a:spLocks noGrp="1"/>
          </p:cNvSpPr>
          <p:nvPr>
            <p:ph type="subTitle" idx="5"/>
          </p:nvPr>
        </p:nvSpPr>
        <p:spPr>
          <a:xfrm>
            <a:off x="1362125" y="1243775"/>
            <a:ext cx="2853600" cy="6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9350" name="Google Shape;9350;p37"/>
          <p:cNvSpPr txBox="1">
            <a:spLocks noGrp="1"/>
          </p:cNvSpPr>
          <p:nvPr>
            <p:ph type="subTitle" idx="7"/>
          </p:nvPr>
        </p:nvSpPr>
        <p:spPr>
          <a:xfrm>
            <a:off x="5570403" y="1243775"/>
            <a:ext cx="2853600" cy="6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9351" name="Google Shape;9351;p37"/>
          <p:cNvSpPr txBox="1">
            <a:spLocks noGrp="1"/>
          </p:cNvSpPr>
          <p:nvPr>
            <p:ph type="subTitle" idx="8"/>
          </p:nvPr>
        </p:nvSpPr>
        <p:spPr>
          <a:xfrm>
            <a:off x="5570403" y="2992750"/>
            <a:ext cx="2853600" cy="6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sp>
        <p:nvSpPr>
          <p:cNvPr id="9352" name="Google Shape;9352;p37"/>
          <p:cNvSpPr/>
          <p:nvPr/>
        </p:nvSpPr>
        <p:spPr>
          <a:xfrm rot="5400000">
            <a:off x="191507" y="3514467"/>
            <a:ext cx="161613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37"/>
          <p:cNvSpPr/>
          <p:nvPr/>
        </p:nvSpPr>
        <p:spPr>
          <a:xfrm rot="5400000">
            <a:off x="191507" y="1765493"/>
            <a:ext cx="161613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37"/>
          <p:cNvSpPr/>
          <p:nvPr/>
        </p:nvSpPr>
        <p:spPr>
          <a:xfrm rot="5400000">
            <a:off x="4399782" y="3514468"/>
            <a:ext cx="161613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37"/>
          <p:cNvSpPr/>
          <p:nvPr/>
        </p:nvSpPr>
        <p:spPr>
          <a:xfrm rot="5400000">
            <a:off x="4399782" y="1765493"/>
            <a:ext cx="1616136" cy="572701"/>
          </a:xfrm>
          <a:custGeom>
            <a:avLst/>
            <a:gdLst/>
            <a:ahLst/>
            <a:cxnLst/>
            <a:rect l="l" t="t" r="r" b="b"/>
            <a:pathLst>
              <a:path w="12526" h="12516" extrusionOk="0">
                <a:moveTo>
                  <a:pt x="0" y="0"/>
                </a:moveTo>
                <a:lnTo>
                  <a:pt x="0" y="12515"/>
                </a:lnTo>
                <a:lnTo>
                  <a:pt x="12525" y="12515"/>
                </a:lnTo>
                <a:lnTo>
                  <a:pt x="125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6" name="Google Shape;9356;p37"/>
          <p:cNvGrpSpPr/>
          <p:nvPr/>
        </p:nvGrpSpPr>
        <p:grpSpPr>
          <a:xfrm>
            <a:off x="846882" y="3068941"/>
            <a:ext cx="305386" cy="338602"/>
            <a:chOff x="3300325" y="249875"/>
            <a:chExt cx="433725" cy="480900"/>
          </a:xfrm>
        </p:grpSpPr>
        <p:sp>
          <p:nvSpPr>
            <p:cNvPr id="9357" name="Google Shape;9357;p3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3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3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3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3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3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3" name="Google Shape;9363;p37"/>
          <p:cNvGrpSpPr/>
          <p:nvPr/>
        </p:nvGrpSpPr>
        <p:grpSpPr>
          <a:xfrm>
            <a:off x="822185" y="1319970"/>
            <a:ext cx="354778" cy="339271"/>
            <a:chOff x="5045500" y="842250"/>
            <a:chExt cx="503875" cy="481850"/>
          </a:xfrm>
        </p:grpSpPr>
        <p:sp>
          <p:nvSpPr>
            <p:cNvPr id="9364" name="Google Shape;9364;p3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3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6" name="Google Shape;9366;p37"/>
          <p:cNvSpPr/>
          <p:nvPr/>
        </p:nvSpPr>
        <p:spPr>
          <a:xfrm>
            <a:off x="5041013" y="3068951"/>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7" name="Google Shape;9367;p37"/>
          <p:cNvGrpSpPr/>
          <p:nvPr/>
        </p:nvGrpSpPr>
        <p:grpSpPr>
          <a:xfrm>
            <a:off x="5037563" y="1319968"/>
            <a:ext cx="340573" cy="339271"/>
            <a:chOff x="898875" y="4399275"/>
            <a:chExt cx="483700" cy="481850"/>
          </a:xfrm>
        </p:grpSpPr>
        <p:sp>
          <p:nvSpPr>
            <p:cNvPr id="9368" name="Google Shape;9368;p3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37"/>
            <p:cNvSpPr/>
            <p:nvPr/>
          </p:nvSpPr>
          <p:spPr>
            <a:xfrm>
              <a:off x="1138025" y="4763350"/>
              <a:ext cx="25" cy="25"/>
            </a:xfrm>
            <a:custGeom>
              <a:avLst/>
              <a:gdLst/>
              <a:ahLst/>
              <a:cxnLst/>
              <a:rect l="l" t="t" r="r" b="b"/>
              <a:pathLst>
                <a:path w="1" h="1" extrusionOk="0">
                  <a:moveTo>
                    <a:pt x="1"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3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3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3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3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3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3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9379"/>
        <p:cNvGrpSpPr/>
        <p:nvPr/>
      </p:nvGrpSpPr>
      <p:grpSpPr>
        <a:xfrm>
          <a:off x="0" y="0"/>
          <a:ext cx="0" cy="0"/>
          <a:chOff x="0" y="0"/>
          <a:chExt cx="0" cy="0"/>
        </a:xfrm>
      </p:grpSpPr>
      <p:sp>
        <p:nvSpPr>
          <p:cNvPr id="9380" name="Google Shape;93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9381" name="Google Shape;9381;p38"/>
          <p:cNvSpPr txBox="1">
            <a:spLocks noGrp="1"/>
          </p:cNvSpPr>
          <p:nvPr>
            <p:ph type="subTitle" idx="1"/>
          </p:nvPr>
        </p:nvSpPr>
        <p:spPr>
          <a:xfrm>
            <a:off x="723900" y="171015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9382" name="Google Shape;9382;p38"/>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9383" name="Google Shape;9383;p38"/>
          <p:cNvSpPr txBox="1">
            <a:spLocks noGrp="1"/>
          </p:cNvSpPr>
          <p:nvPr>
            <p:ph type="subTitle" idx="3"/>
          </p:nvPr>
        </p:nvSpPr>
        <p:spPr>
          <a:xfrm>
            <a:off x="723900"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 message in the future</a:t>
            </a:r>
            <a:endParaRPr/>
          </a:p>
        </p:txBody>
      </p:sp>
      <p:sp>
        <p:nvSpPr>
          <p:cNvPr id="9384" name="Google Shape;9384;p38"/>
          <p:cNvSpPr txBox="1">
            <a:spLocks noGrp="1"/>
          </p:cNvSpPr>
          <p:nvPr>
            <p:ph type="subTitle" idx="4"/>
          </p:nvPr>
        </p:nvSpPr>
        <p:spPr>
          <a:xfrm>
            <a:off x="3578998"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9385" name="Google Shape;9385;p38"/>
          <p:cNvSpPr txBox="1">
            <a:spLocks noGrp="1"/>
          </p:cNvSpPr>
          <p:nvPr>
            <p:ph type="subTitle" idx="7"/>
          </p:nvPr>
        </p:nvSpPr>
        <p:spPr>
          <a:xfrm>
            <a:off x="723900" y="1060275"/>
            <a:ext cx="1984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9386" name="Google Shape;9386;p38"/>
          <p:cNvSpPr txBox="1">
            <a:spLocks noGrp="1"/>
          </p:cNvSpPr>
          <p:nvPr>
            <p:ph type="subTitle" idx="8"/>
          </p:nvPr>
        </p:nvSpPr>
        <p:spPr>
          <a:xfrm>
            <a:off x="3579000" y="1060284"/>
            <a:ext cx="1984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9387" name="Google Shape;9387;p38"/>
          <p:cNvSpPr txBox="1">
            <a:spLocks noGrp="1"/>
          </p:cNvSpPr>
          <p:nvPr>
            <p:ph type="subTitle" idx="9"/>
          </p:nvPr>
        </p:nvSpPr>
        <p:spPr>
          <a:xfrm>
            <a:off x="6434097" y="1060284"/>
            <a:ext cx="1984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9388" name="Google Shape;9388;p38"/>
          <p:cNvSpPr txBox="1">
            <a:spLocks noGrp="1"/>
          </p:cNvSpPr>
          <p:nvPr>
            <p:ph type="subTitle" idx="5"/>
          </p:nvPr>
        </p:nvSpPr>
        <p:spPr>
          <a:xfrm>
            <a:off x="6434097" y="1710161"/>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9389" name="Google Shape;9389;p38"/>
          <p:cNvSpPr txBox="1">
            <a:spLocks noGrp="1"/>
          </p:cNvSpPr>
          <p:nvPr>
            <p:ph type="subTitle" idx="6"/>
          </p:nvPr>
        </p:nvSpPr>
        <p:spPr>
          <a:xfrm>
            <a:off x="6434097" y="3498800"/>
            <a:ext cx="19860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9390" name="Google Shape;9390;p38"/>
          <p:cNvSpPr txBox="1">
            <a:spLocks noGrp="1"/>
          </p:cNvSpPr>
          <p:nvPr>
            <p:ph type="subTitle" idx="13"/>
          </p:nvPr>
        </p:nvSpPr>
        <p:spPr>
          <a:xfrm>
            <a:off x="723900" y="2845800"/>
            <a:ext cx="19860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9391" name="Google Shape;9391;p38"/>
          <p:cNvSpPr txBox="1">
            <a:spLocks noGrp="1"/>
          </p:cNvSpPr>
          <p:nvPr>
            <p:ph type="subTitle" idx="14"/>
          </p:nvPr>
        </p:nvSpPr>
        <p:spPr>
          <a:xfrm>
            <a:off x="3579000" y="2845800"/>
            <a:ext cx="1984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9392" name="Google Shape;9392;p38"/>
          <p:cNvSpPr txBox="1">
            <a:spLocks noGrp="1"/>
          </p:cNvSpPr>
          <p:nvPr>
            <p:ph type="subTitle" idx="15"/>
          </p:nvPr>
        </p:nvSpPr>
        <p:spPr>
          <a:xfrm>
            <a:off x="6434097" y="2845800"/>
            <a:ext cx="19842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9396"/>
        <p:cNvGrpSpPr/>
        <p:nvPr/>
      </p:nvGrpSpPr>
      <p:grpSpPr>
        <a:xfrm>
          <a:off x="0" y="0"/>
          <a:ext cx="0" cy="0"/>
          <a:chOff x="0" y="0"/>
          <a:chExt cx="0" cy="0"/>
        </a:xfrm>
      </p:grpSpPr>
      <p:sp>
        <p:nvSpPr>
          <p:cNvPr id="9397" name="Google Shape;9397;p39"/>
          <p:cNvSpPr txBox="1">
            <a:spLocks noGrp="1"/>
          </p:cNvSpPr>
          <p:nvPr>
            <p:ph type="subTitle" idx="1"/>
          </p:nvPr>
        </p:nvSpPr>
        <p:spPr>
          <a:xfrm>
            <a:off x="4938169" y="2748298"/>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weekly training time</a:t>
            </a:r>
            <a:endParaRPr/>
          </a:p>
        </p:txBody>
      </p:sp>
      <p:sp>
        <p:nvSpPr>
          <p:cNvPr id="9398" name="Google Shape;9398;p39"/>
          <p:cNvSpPr txBox="1">
            <a:spLocks noGrp="1"/>
          </p:cNvSpPr>
          <p:nvPr>
            <p:ph type="title"/>
          </p:nvPr>
        </p:nvSpPr>
        <p:spPr>
          <a:xfrm>
            <a:off x="4938169" y="1981488"/>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9399" name="Google Shape;9399;p39"/>
          <p:cNvSpPr txBox="1">
            <a:spLocks noGrp="1"/>
          </p:cNvSpPr>
          <p:nvPr>
            <p:ph type="title" idx="2"/>
          </p:nvPr>
        </p:nvSpPr>
        <p:spPr>
          <a:xfrm>
            <a:off x="4938169" y="539489"/>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9400" name="Google Shape;9400;p39"/>
          <p:cNvSpPr txBox="1">
            <a:spLocks noGrp="1"/>
          </p:cNvSpPr>
          <p:nvPr>
            <p:ph type="subTitle" idx="3"/>
          </p:nvPr>
        </p:nvSpPr>
        <p:spPr>
          <a:xfrm>
            <a:off x="4938169" y="1304184"/>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downloaded our app</a:t>
            </a:r>
            <a:endParaRPr/>
          </a:p>
        </p:txBody>
      </p:sp>
      <p:sp>
        <p:nvSpPr>
          <p:cNvPr id="9401" name="Google Shape;9401;p39"/>
          <p:cNvSpPr txBox="1">
            <a:spLocks noGrp="1"/>
          </p:cNvSpPr>
          <p:nvPr>
            <p:ph type="title" idx="4"/>
          </p:nvPr>
        </p:nvSpPr>
        <p:spPr>
          <a:xfrm>
            <a:off x="4938169" y="3423488"/>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a:t>
            </a:r>
            <a:endParaRPr/>
          </a:p>
        </p:txBody>
      </p:sp>
      <p:sp>
        <p:nvSpPr>
          <p:cNvPr id="9402" name="Google Shape;9402;p39"/>
          <p:cNvSpPr txBox="1">
            <a:spLocks noGrp="1"/>
          </p:cNvSpPr>
          <p:nvPr>
            <p:ph type="subTitle" idx="5"/>
          </p:nvPr>
        </p:nvSpPr>
        <p:spPr>
          <a:xfrm>
            <a:off x="4938169" y="4192411"/>
            <a:ext cx="34926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new users next year</a:t>
            </a:r>
            <a:endParaRPr/>
          </a:p>
        </p:txBody>
      </p:sp>
      <p:sp>
        <p:nvSpPr>
          <p:cNvPr id="9403" name="Google Shape;9403;p39"/>
          <p:cNvSpPr/>
          <p:nvPr/>
        </p:nvSpPr>
        <p:spPr>
          <a:xfrm>
            <a:off x="89175" y="4192405"/>
            <a:ext cx="2053902" cy="2035379"/>
          </a:xfrm>
          <a:custGeom>
            <a:avLst/>
            <a:gdLst/>
            <a:ahLst/>
            <a:cxnLst/>
            <a:rect l="l" t="t" r="r" b="b"/>
            <a:pathLst>
              <a:path w="13466" h="13345" extrusionOk="0">
                <a:moveTo>
                  <a:pt x="6730" y="1257"/>
                </a:moveTo>
                <a:cubicBezTo>
                  <a:pt x="6762" y="1257"/>
                  <a:pt x="6793" y="1258"/>
                  <a:pt x="6825" y="1258"/>
                </a:cubicBezTo>
                <a:cubicBezTo>
                  <a:pt x="9818" y="1309"/>
                  <a:pt x="12199" y="3771"/>
                  <a:pt x="12147" y="6775"/>
                </a:cubicBezTo>
                <a:cubicBezTo>
                  <a:pt x="12097" y="9736"/>
                  <a:pt x="9686" y="12098"/>
                  <a:pt x="6737" y="12098"/>
                </a:cubicBezTo>
                <a:cubicBezTo>
                  <a:pt x="6705" y="12098"/>
                  <a:pt x="6673" y="12098"/>
                  <a:pt x="6641" y="12097"/>
                </a:cubicBezTo>
                <a:cubicBezTo>
                  <a:pt x="3647" y="12047"/>
                  <a:pt x="1257" y="9574"/>
                  <a:pt x="1308" y="6580"/>
                </a:cubicBezTo>
                <a:cubicBezTo>
                  <a:pt x="1359" y="3619"/>
                  <a:pt x="3779" y="1257"/>
                  <a:pt x="6730" y="1257"/>
                </a:cubicBezTo>
                <a:close/>
                <a:moveTo>
                  <a:pt x="6732" y="0"/>
                </a:moveTo>
                <a:cubicBezTo>
                  <a:pt x="3095" y="0"/>
                  <a:pt x="123" y="2920"/>
                  <a:pt x="62" y="6560"/>
                </a:cubicBezTo>
                <a:cubicBezTo>
                  <a:pt x="1" y="10248"/>
                  <a:pt x="2932" y="13282"/>
                  <a:pt x="6621" y="13344"/>
                </a:cubicBezTo>
                <a:cubicBezTo>
                  <a:pt x="6665" y="13344"/>
                  <a:pt x="6709" y="13345"/>
                  <a:pt x="6753" y="13345"/>
                </a:cubicBezTo>
                <a:cubicBezTo>
                  <a:pt x="10371" y="13345"/>
                  <a:pt x="13333" y="10429"/>
                  <a:pt x="13404" y="6795"/>
                </a:cubicBezTo>
                <a:cubicBezTo>
                  <a:pt x="13466" y="3107"/>
                  <a:pt x="10533" y="73"/>
                  <a:pt x="6846" y="1"/>
                </a:cubicBezTo>
                <a:cubicBezTo>
                  <a:pt x="6808" y="0"/>
                  <a:pt x="6770" y="0"/>
                  <a:pt x="6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4" name="Google Shape;9404;p39"/>
          <p:cNvGrpSpPr/>
          <p:nvPr/>
        </p:nvGrpSpPr>
        <p:grpSpPr>
          <a:xfrm>
            <a:off x="1072954" y="1775656"/>
            <a:ext cx="2824970" cy="2842234"/>
            <a:chOff x="3726225" y="1317925"/>
            <a:chExt cx="1178200" cy="1185400"/>
          </a:xfrm>
        </p:grpSpPr>
        <p:sp>
          <p:nvSpPr>
            <p:cNvPr id="9405" name="Google Shape;9405;p39"/>
            <p:cNvSpPr/>
            <p:nvPr/>
          </p:nvSpPr>
          <p:spPr>
            <a:xfrm>
              <a:off x="4266400" y="1317925"/>
              <a:ext cx="421700" cy="339100"/>
            </a:xfrm>
            <a:custGeom>
              <a:avLst/>
              <a:gdLst/>
              <a:ahLst/>
              <a:cxnLst/>
              <a:rect l="l" t="t" r="r" b="b"/>
              <a:pathLst>
                <a:path w="16868" h="13564" extrusionOk="0">
                  <a:moveTo>
                    <a:pt x="812" y="9134"/>
                  </a:moveTo>
                  <a:cubicBezTo>
                    <a:pt x="810" y="9135"/>
                    <a:pt x="808" y="9138"/>
                    <a:pt x="808" y="9143"/>
                  </a:cubicBezTo>
                  <a:cubicBezTo>
                    <a:pt x="809" y="9140"/>
                    <a:pt x="811" y="9137"/>
                    <a:pt x="812" y="9134"/>
                  </a:cubicBezTo>
                  <a:close/>
                  <a:moveTo>
                    <a:pt x="8133" y="0"/>
                  </a:moveTo>
                  <a:cubicBezTo>
                    <a:pt x="7954" y="0"/>
                    <a:pt x="7776" y="20"/>
                    <a:pt x="7601" y="60"/>
                  </a:cubicBezTo>
                  <a:cubicBezTo>
                    <a:pt x="7553" y="57"/>
                    <a:pt x="7504" y="56"/>
                    <a:pt x="7456" y="56"/>
                  </a:cubicBezTo>
                  <a:cubicBezTo>
                    <a:pt x="6767" y="56"/>
                    <a:pt x="6138" y="325"/>
                    <a:pt x="5671" y="745"/>
                  </a:cubicBezTo>
                  <a:cubicBezTo>
                    <a:pt x="5170" y="1194"/>
                    <a:pt x="4843" y="1817"/>
                    <a:pt x="4659" y="2461"/>
                  </a:cubicBezTo>
                  <a:cubicBezTo>
                    <a:pt x="4486" y="3104"/>
                    <a:pt x="4434" y="3789"/>
                    <a:pt x="4434" y="4464"/>
                  </a:cubicBezTo>
                  <a:lnTo>
                    <a:pt x="4434" y="4504"/>
                  </a:lnTo>
                  <a:cubicBezTo>
                    <a:pt x="4189" y="4566"/>
                    <a:pt x="3964" y="4678"/>
                    <a:pt x="3781" y="4821"/>
                  </a:cubicBezTo>
                  <a:cubicBezTo>
                    <a:pt x="3566" y="4984"/>
                    <a:pt x="3392" y="5179"/>
                    <a:pt x="3229" y="5383"/>
                  </a:cubicBezTo>
                  <a:cubicBezTo>
                    <a:pt x="2933" y="5781"/>
                    <a:pt x="2698" y="6231"/>
                    <a:pt x="2555" y="6711"/>
                  </a:cubicBezTo>
                  <a:cubicBezTo>
                    <a:pt x="2218" y="6752"/>
                    <a:pt x="1901" y="6895"/>
                    <a:pt x="1635" y="7089"/>
                  </a:cubicBezTo>
                  <a:cubicBezTo>
                    <a:pt x="1349" y="7293"/>
                    <a:pt x="1104" y="7549"/>
                    <a:pt x="900" y="7824"/>
                  </a:cubicBezTo>
                  <a:cubicBezTo>
                    <a:pt x="695" y="8110"/>
                    <a:pt x="522" y="8407"/>
                    <a:pt x="389" y="8734"/>
                  </a:cubicBezTo>
                  <a:cubicBezTo>
                    <a:pt x="266" y="9050"/>
                    <a:pt x="205" y="9408"/>
                    <a:pt x="246" y="9745"/>
                  </a:cubicBezTo>
                  <a:cubicBezTo>
                    <a:pt x="215" y="9398"/>
                    <a:pt x="297" y="9061"/>
                    <a:pt x="430" y="8744"/>
                  </a:cubicBezTo>
                  <a:cubicBezTo>
                    <a:pt x="563" y="8437"/>
                    <a:pt x="747" y="8141"/>
                    <a:pt x="961" y="7876"/>
                  </a:cubicBezTo>
                  <a:cubicBezTo>
                    <a:pt x="1176" y="7610"/>
                    <a:pt x="1421" y="7365"/>
                    <a:pt x="1696" y="7181"/>
                  </a:cubicBezTo>
                  <a:cubicBezTo>
                    <a:pt x="1973" y="6997"/>
                    <a:pt x="2300" y="6875"/>
                    <a:pt x="2626" y="6854"/>
                  </a:cubicBezTo>
                  <a:lnTo>
                    <a:pt x="2677" y="6854"/>
                  </a:lnTo>
                  <a:lnTo>
                    <a:pt x="2698" y="6793"/>
                  </a:lnTo>
                  <a:cubicBezTo>
                    <a:pt x="2841" y="6333"/>
                    <a:pt x="3086" y="5894"/>
                    <a:pt x="3403" y="5515"/>
                  </a:cubicBezTo>
                  <a:cubicBezTo>
                    <a:pt x="3566" y="5311"/>
                    <a:pt x="3760" y="5127"/>
                    <a:pt x="3975" y="4984"/>
                  </a:cubicBezTo>
                  <a:lnTo>
                    <a:pt x="3975" y="4984"/>
                  </a:lnTo>
                  <a:cubicBezTo>
                    <a:pt x="3454" y="5495"/>
                    <a:pt x="3106" y="6190"/>
                    <a:pt x="3025" y="6905"/>
                  </a:cubicBezTo>
                  <a:cubicBezTo>
                    <a:pt x="2514" y="7059"/>
                    <a:pt x="2054" y="7385"/>
                    <a:pt x="1687" y="7783"/>
                  </a:cubicBezTo>
                  <a:cubicBezTo>
                    <a:pt x="1331" y="8180"/>
                    <a:pt x="1046" y="8647"/>
                    <a:pt x="812" y="9134"/>
                  </a:cubicBezTo>
                  <a:lnTo>
                    <a:pt x="812" y="9134"/>
                  </a:lnTo>
                  <a:cubicBezTo>
                    <a:pt x="815" y="9132"/>
                    <a:pt x="818" y="9132"/>
                    <a:pt x="818" y="9132"/>
                  </a:cubicBezTo>
                  <a:lnTo>
                    <a:pt x="818" y="9132"/>
                  </a:lnTo>
                  <a:cubicBezTo>
                    <a:pt x="583" y="9459"/>
                    <a:pt x="450" y="9868"/>
                    <a:pt x="491" y="10276"/>
                  </a:cubicBezTo>
                  <a:cubicBezTo>
                    <a:pt x="491" y="10317"/>
                    <a:pt x="502" y="10358"/>
                    <a:pt x="491" y="10399"/>
                  </a:cubicBezTo>
                  <a:cubicBezTo>
                    <a:pt x="481" y="10471"/>
                    <a:pt x="430" y="10521"/>
                    <a:pt x="379" y="10583"/>
                  </a:cubicBezTo>
                  <a:cubicBezTo>
                    <a:pt x="41" y="11002"/>
                    <a:pt x="0" y="11615"/>
                    <a:pt x="215" y="12115"/>
                  </a:cubicBezTo>
                  <a:cubicBezTo>
                    <a:pt x="430" y="12606"/>
                    <a:pt x="859" y="12984"/>
                    <a:pt x="1349" y="13209"/>
                  </a:cubicBezTo>
                  <a:cubicBezTo>
                    <a:pt x="1860" y="13433"/>
                    <a:pt x="2422" y="13515"/>
                    <a:pt x="2974" y="13545"/>
                  </a:cubicBezTo>
                  <a:cubicBezTo>
                    <a:pt x="3175" y="13557"/>
                    <a:pt x="3377" y="13563"/>
                    <a:pt x="3579" y="13563"/>
                  </a:cubicBezTo>
                  <a:cubicBezTo>
                    <a:pt x="4777" y="13563"/>
                    <a:pt x="5974" y="13357"/>
                    <a:pt x="7111" y="12964"/>
                  </a:cubicBezTo>
                  <a:cubicBezTo>
                    <a:pt x="6999" y="12923"/>
                    <a:pt x="6886" y="12882"/>
                    <a:pt x="6784" y="12830"/>
                  </a:cubicBezTo>
                  <a:cubicBezTo>
                    <a:pt x="5773" y="12381"/>
                    <a:pt x="4915" y="11574"/>
                    <a:pt x="4414" y="10593"/>
                  </a:cubicBezTo>
                  <a:cubicBezTo>
                    <a:pt x="4618" y="10532"/>
                    <a:pt x="4823" y="10471"/>
                    <a:pt x="5017" y="10378"/>
                  </a:cubicBezTo>
                  <a:cubicBezTo>
                    <a:pt x="6693" y="9663"/>
                    <a:pt x="6805" y="8070"/>
                    <a:pt x="6795" y="8060"/>
                  </a:cubicBezTo>
                  <a:cubicBezTo>
                    <a:pt x="6529" y="7835"/>
                    <a:pt x="6335" y="7549"/>
                    <a:pt x="6182" y="7232"/>
                  </a:cubicBezTo>
                  <a:lnTo>
                    <a:pt x="6151" y="7232"/>
                  </a:lnTo>
                  <a:cubicBezTo>
                    <a:pt x="6080" y="7079"/>
                    <a:pt x="6018" y="6925"/>
                    <a:pt x="5977" y="6752"/>
                  </a:cubicBezTo>
                  <a:cubicBezTo>
                    <a:pt x="5946" y="6619"/>
                    <a:pt x="5906" y="6496"/>
                    <a:pt x="5875" y="6364"/>
                  </a:cubicBezTo>
                  <a:lnTo>
                    <a:pt x="5875" y="6343"/>
                  </a:lnTo>
                  <a:cubicBezTo>
                    <a:pt x="5844" y="6231"/>
                    <a:pt x="5824" y="6119"/>
                    <a:pt x="5803" y="5996"/>
                  </a:cubicBezTo>
                  <a:lnTo>
                    <a:pt x="5762" y="6006"/>
                  </a:lnTo>
                  <a:cubicBezTo>
                    <a:pt x="5718" y="6034"/>
                    <a:pt x="5668" y="6046"/>
                    <a:pt x="5618" y="6046"/>
                  </a:cubicBezTo>
                  <a:cubicBezTo>
                    <a:pt x="5520" y="6046"/>
                    <a:pt x="5421" y="5999"/>
                    <a:pt x="5354" y="5924"/>
                  </a:cubicBezTo>
                  <a:cubicBezTo>
                    <a:pt x="5252" y="5812"/>
                    <a:pt x="5221" y="5658"/>
                    <a:pt x="5201" y="5506"/>
                  </a:cubicBezTo>
                  <a:cubicBezTo>
                    <a:pt x="5190" y="5363"/>
                    <a:pt x="5017" y="4709"/>
                    <a:pt x="5017" y="4535"/>
                  </a:cubicBezTo>
                  <a:cubicBezTo>
                    <a:pt x="5017" y="4494"/>
                    <a:pt x="5027" y="4453"/>
                    <a:pt x="5038" y="4412"/>
                  </a:cubicBezTo>
                  <a:cubicBezTo>
                    <a:pt x="5099" y="4249"/>
                    <a:pt x="5252" y="4146"/>
                    <a:pt x="5405" y="4065"/>
                  </a:cubicBezTo>
                  <a:cubicBezTo>
                    <a:pt x="5906" y="3748"/>
                    <a:pt x="6457" y="3381"/>
                    <a:pt x="6886" y="2890"/>
                  </a:cubicBezTo>
                  <a:cubicBezTo>
                    <a:pt x="7315" y="2389"/>
                    <a:pt x="7612" y="1766"/>
                    <a:pt x="7632" y="1102"/>
                  </a:cubicBezTo>
                  <a:cubicBezTo>
                    <a:pt x="7724" y="1399"/>
                    <a:pt x="7816" y="1695"/>
                    <a:pt x="7980" y="1950"/>
                  </a:cubicBezTo>
                  <a:cubicBezTo>
                    <a:pt x="8205" y="2298"/>
                    <a:pt x="8562" y="2532"/>
                    <a:pt x="8930" y="2727"/>
                  </a:cubicBezTo>
                  <a:cubicBezTo>
                    <a:pt x="9032" y="2768"/>
                    <a:pt x="9134" y="2818"/>
                    <a:pt x="9236" y="2859"/>
                  </a:cubicBezTo>
                  <a:cubicBezTo>
                    <a:pt x="9267" y="2880"/>
                    <a:pt x="9297" y="2890"/>
                    <a:pt x="9338" y="2900"/>
                  </a:cubicBezTo>
                  <a:cubicBezTo>
                    <a:pt x="9399" y="2931"/>
                    <a:pt x="9471" y="2952"/>
                    <a:pt x="9543" y="2982"/>
                  </a:cubicBezTo>
                  <a:cubicBezTo>
                    <a:pt x="9706" y="3043"/>
                    <a:pt x="9860" y="3095"/>
                    <a:pt x="10012" y="3135"/>
                  </a:cubicBezTo>
                  <a:cubicBezTo>
                    <a:pt x="10064" y="3227"/>
                    <a:pt x="10105" y="3329"/>
                    <a:pt x="10135" y="3442"/>
                  </a:cubicBezTo>
                  <a:cubicBezTo>
                    <a:pt x="10164" y="3433"/>
                    <a:pt x="10195" y="3429"/>
                    <a:pt x="10227" y="3429"/>
                  </a:cubicBezTo>
                  <a:cubicBezTo>
                    <a:pt x="10343" y="3429"/>
                    <a:pt x="10470" y="3482"/>
                    <a:pt x="10534" y="3554"/>
                  </a:cubicBezTo>
                  <a:cubicBezTo>
                    <a:pt x="10595" y="3626"/>
                    <a:pt x="10666" y="3748"/>
                    <a:pt x="10677" y="3851"/>
                  </a:cubicBezTo>
                  <a:cubicBezTo>
                    <a:pt x="10738" y="4249"/>
                    <a:pt x="10738" y="4443"/>
                    <a:pt x="10738" y="4893"/>
                  </a:cubicBezTo>
                  <a:cubicBezTo>
                    <a:pt x="10738" y="5005"/>
                    <a:pt x="10738" y="5250"/>
                    <a:pt x="10656" y="5311"/>
                  </a:cubicBezTo>
                  <a:cubicBezTo>
                    <a:pt x="10625" y="5332"/>
                    <a:pt x="10585" y="5342"/>
                    <a:pt x="10554" y="5352"/>
                  </a:cubicBezTo>
                  <a:cubicBezTo>
                    <a:pt x="10503" y="5363"/>
                    <a:pt x="10452" y="5372"/>
                    <a:pt x="10411" y="5372"/>
                  </a:cubicBezTo>
                  <a:lnTo>
                    <a:pt x="10411" y="5424"/>
                  </a:lnTo>
                  <a:lnTo>
                    <a:pt x="10411" y="5690"/>
                  </a:lnTo>
                  <a:cubicBezTo>
                    <a:pt x="10421" y="6026"/>
                    <a:pt x="10442" y="6374"/>
                    <a:pt x="10482" y="6711"/>
                  </a:cubicBezTo>
                  <a:cubicBezTo>
                    <a:pt x="10534" y="7048"/>
                    <a:pt x="10605" y="7385"/>
                    <a:pt x="10728" y="7702"/>
                  </a:cubicBezTo>
                  <a:cubicBezTo>
                    <a:pt x="10800" y="7876"/>
                    <a:pt x="10881" y="8049"/>
                    <a:pt x="10983" y="8213"/>
                  </a:cubicBezTo>
                  <a:cubicBezTo>
                    <a:pt x="11453" y="8928"/>
                    <a:pt x="12240" y="9357"/>
                    <a:pt x="13027" y="9694"/>
                  </a:cubicBezTo>
                  <a:cubicBezTo>
                    <a:pt x="13108" y="9735"/>
                    <a:pt x="13200" y="9765"/>
                    <a:pt x="13292" y="9806"/>
                  </a:cubicBezTo>
                  <a:lnTo>
                    <a:pt x="13282" y="9827"/>
                  </a:lnTo>
                  <a:cubicBezTo>
                    <a:pt x="13139" y="10399"/>
                    <a:pt x="12873" y="10930"/>
                    <a:pt x="12516" y="11400"/>
                  </a:cubicBezTo>
                  <a:cubicBezTo>
                    <a:pt x="12865" y="11441"/>
                    <a:pt x="13214" y="11465"/>
                    <a:pt x="13561" y="11465"/>
                  </a:cubicBezTo>
                  <a:cubicBezTo>
                    <a:pt x="13824" y="11465"/>
                    <a:pt x="14085" y="11451"/>
                    <a:pt x="14344" y="11420"/>
                  </a:cubicBezTo>
                  <a:cubicBezTo>
                    <a:pt x="14814" y="11370"/>
                    <a:pt x="15315" y="11237"/>
                    <a:pt x="15611" y="10869"/>
                  </a:cubicBezTo>
                  <a:cubicBezTo>
                    <a:pt x="15826" y="10614"/>
                    <a:pt x="15908" y="10266"/>
                    <a:pt x="16163" y="10062"/>
                  </a:cubicBezTo>
                  <a:cubicBezTo>
                    <a:pt x="16255" y="9980"/>
                    <a:pt x="16367" y="9929"/>
                    <a:pt x="16469" y="9847"/>
                  </a:cubicBezTo>
                  <a:cubicBezTo>
                    <a:pt x="16745" y="9622"/>
                    <a:pt x="16837" y="9234"/>
                    <a:pt x="16848" y="8877"/>
                  </a:cubicBezTo>
                  <a:cubicBezTo>
                    <a:pt x="16868" y="8530"/>
                    <a:pt x="16827" y="8162"/>
                    <a:pt x="16664" y="7855"/>
                  </a:cubicBezTo>
                  <a:cubicBezTo>
                    <a:pt x="16398" y="7354"/>
                    <a:pt x="15867" y="7089"/>
                    <a:pt x="15304" y="6936"/>
                  </a:cubicBezTo>
                  <a:cubicBezTo>
                    <a:pt x="15080" y="6680"/>
                    <a:pt x="14835" y="6446"/>
                    <a:pt x="14559" y="6251"/>
                  </a:cubicBezTo>
                  <a:cubicBezTo>
                    <a:pt x="14201" y="6003"/>
                    <a:pt x="13774" y="5822"/>
                    <a:pt x="13336" y="5822"/>
                  </a:cubicBezTo>
                  <a:cubicBezTo>
                    <a:pt x="13325" y="5822"/>
                    <a:pt x="13314" y="5822"/>
                    <a:pt x="13302" y="5822"/>
                  </a:cubicBezTo>
                  <a:cubicBezTo>
                    <a:pt x="12893" y="5270"/>
                    <a:pt x="12495" y="4678"/>
                    <a:pt x="11933" y="4402"/>
                  </a:cubicBezTo>
                  <a:lnTo>
                    <a:pt x="11933" y="4402"/>
                  </a:lnTo>
                  <a:cubicBezTo>
                    <a:pt x="12598" y="4432"/>
                    <a:pt x="13261" y="4678"/>
                    <a:pt x="13792" y="5107"/>
                  </a:cubicBezTo>
                  <a:cubicBezTo>
                    <a:pt x="13885" y="5189"/>
                    <a:pt x="13967" y="5260"/>
                    <a:pt x="14058" y="5352"/>
                  </a:cubicBezTo>
                  <a:cubicBezTo>
                    <a:pt x="14140" y="5434"/>
                    <a:pt x="14222" y="5536"/>
                    <a:pt x="14355" y="5587"/>
                  </a:cubicBezTo>
                  <a:cubicBezTo>
                    <a:pt x="14421" y="5608"/>
                    <a:pt x="14485" y="5613"/>
                    <a:pt x="14547" y="5613"/>
                  </a:cubicBezTo>
                  <a:cubicBezTo>
                    <a:pt x="14610" y="5613"/>
                    <a:pt x="14671" y="5608"/>
                    <a:pt x="14732" y="5608"/>
                  </a:cubicBezTo>
                  <a:cubicBezTo>
                    <a:pt x="14845" y="5608"/>
                    <a:pt x="14968" y="5608"/>
                    <a:pt x="15080" y="5628"/>
                  </a:cubicBezTo>
                  <a:cubicBezTo>
                    <a:pt x="15550" y="5699"/>
                    <a:pt x="15989" y="5965"/>
                    <a:pt x="16275" y="6353"/>
                  </a:cubicBezTo>
                  <a:cubicBezTo>
                    <a:pt x="16010" y="5945"/>
                    <a:pt x="15581" y="5658"/>
                    <a:pt x="15100" y="5556"/>
                  </a:cubicBezTo>
                  <a:cubicBezTo>
                    <a:pt x="14978" y="5536"/>
                    <a:pt x="14855" y="5526"/>
                    <a:pt x="14732" y="5526"/>
                  </a:cubicBezTo>
                  <a:cubicBezTo>
                    <a:pt x="14610" y="5526"/>
                    <a:pt x="14487" y="5526"/>
                    <a:pt x="14396" y="5485"/>
                  </a:cubicBezTo>
                  <a:cubicBezTo>
                    <a:pt x="14293" y="5454"/>
                    <a:pt x="14222" y="5363"/>
                    <a:pt x="14140" y="5270"/>
                  </a:cubicBezTo>
                  <a:cubicBezTo>
                    <a:pt x="14058" y="5179"/>
                    <a:pt x="13976" y="5086"/>
                    <a:pt x="13885" y="5005"/>
                  </a:cubicBezTo>
                  <a:cubicBezTo>
                    <a:pt x="13260" y="4460"/>
                    <a:pt x="12425" y="4146"/>
                    <a:pt x="11583" y="4146"/>
                  </a:cubicBezTo>
                  <a:cubicBezTo>
                    <a:pt x="11557" y="4146"/>
                    <a:pt x="11530" y="4146"/>
                    <a:pt x="11504" y="4146"/>
                  </a:cubicBezTo>
                  <a:cubicBezTo>
                    <a:pt x="11494" y="4126"/>
                    <a:pt x="11494" y="4106"/>
                    <a:pt x="11484" y="4085"/>
                  </a:cubicBezTo>
                  <a:cubicBezTo>
                    <a:pt x="11402" y="3605"/>
                    <a:pt x="11331" y="3135"/>
                    <a:pt x="11198" y="2675"/>
                  </a:cubicBezTo>
                  <a:cubicBezTo>
                    <a:pt x="10973" y="1889"/>
                    <a:pt x="10544" y="1143"/>
                    <a:pt x="9900" y="643"/>
                  </a:cubicBezTo>
                  <a:cubicBezTo>
                    <a:pt x="9406" y="244"/>
                    <a:pt x="8768" y="0"/>
                    <a:pt x="8133" y="0"/>
                  </a:cubicBezTo>
                  <a:close/>
                </a:path>
              </a:pathLst>
            </a:custGeom>
            <a:solidFill>
              <a:srgbClr val="2100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39"/>
            <p:cNvSpPr/>
            <p:nvPr/>
          </p:nvSpPr>
          <p:spPr>
            <a:xfrm>
              <a:off x="4439575" y="2151375"/>
              <a:ext cx="132825" cy="44100"/>
            </a:xfrm>
            <a:custGeom>
              <a:avLst/>
              <a:gdLst/>
              <a:ahLst/>
              <a:cxnLst/>
              <a:rect l="l" t="t" r="r" b="b"/>
              <a:pathLst>
                <a:path w="5313" h="1764" extrusionOk="0">
                  <a:moveTo>
                    <a:pt x="3032" y="0"/>
                  </a:moveTo>
                  <a:cubicBezTo>
                    <a:pt x="2225" y="0"/>
                    <a:pt x="1211" y="175"/>
                    <a:pt x="0" y="712"/>
                  </a:cubicBezTo>
                  <a:lnTo>
                    <a:pt x="297" y="1764"/>
                  </a:lnTo>
                  <a:cubicBezTo>
                    <a:pt x="297" y="1764"/>
                    <a:pt x="1193" y="938"/>
                    <a:pt x="2553" y="938"/>
                  </a:cubicBezTo>
                  <a:cubicBezTo>
                    <a:pt x="3195" y="938"/>
                    <a:pt x="3939" y="1122"/>
                    <a:pt x="4740" y="1662"/>
                  </a:cubicBezTo>
                  <a:lnTo>
                    <a:pt x="5313" y="599"/>
                  </a:lnTo>
                  <a:cubicBezTo>
                    <a:pt x="5313" y="599"/>
                    <a:pt x="4528" y="0"/>
                    <a:pt x="30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39"/>
            <p:cNvSpPr/>
            <p:nvPr/>
          </p:nvSpPr>
          <p:spPr>
            <a:xfrm>
              <a:off x="4459750" y="2307325"/>
              <a:ext cx="113950" cy="38625"/>
            </a:xfrm>
            <a:custGeom>
              <a:avLst/>
              <a:gdLst/>
              <a:ahLst/>
              <a:cxnLst/>
              <a:rect l="l" t="t" r="r" b="b"/>
              <a:pathLst>
                <a:path w="4558" h="1545" extrusionOk="0">
                  <a:moveTo>
                    <a:pt x="4496" y="1"/>
                  </a:moveTo>
                  <a:cubicBezTo>
                    <a:pt x="4363" y="246"/>
                    <a:pt x="4097" y="400"/>
                    <a:pt x="3831" y="481"/>
                  </a:cubicBezTo>
                  <a:cubicBezTo>
                    <a:pt x="3566" y="563"/>
                    <a:pt x="3270" y="563"/>
                    <a:pt x="2994" y="573"/>
                  </a:cubicBezTo>
                  <a:cubicBezTo>
                    <a:pt x="2473" y="583"/>
                    <a:pt x="1942" y="583"/>
                    <a:pt x="1420" y="604"/>
                  </a:cubicBezTo>
                  <a:cubicBezTo>
                    <a:pt x="1375" y="605"/>
                    <a:pt x="1329" y="605"/>
                    <a:pt x="1282" y="605"/>
                  </a:cubicBezTo>
                  <a:cubicBezTo>
                    <a:pt x="806" y="605"/>
                    <a:pt x="289" y="547"/>
                    <a:pt x="1" y="175"/>
                  </a:cubicBezTo>
                  <a:lnTo>
                    <a:pt x="1" y="175"/>
                  </a:lnTo>
                  <a:cubicBezTo>
                    <a:pt x="72" y="583"/>
                    <a:pt x="235" y="972"/>
                    <a:pt x="491" y="1308"/>
                  </a:cubicBezTo>
                  <a:cubicBezTo>
                    <a:pt x="542" y="1370"/>
                    <a:pt x="593" y="1431"/>
                    <a:pt x="664" y="1472"/>
                  </a:cubicBezTo>
                  <a:cubicBezTo>
                    <a:pt x="772" y="1538"/>
                    <a:pt x="899" y="1544"/>
                    <a:pt x="1024" y="1544"/>
                  </a:cubicBezTo>
                  <a:cubicBezTo>
                    <a:pt x="1054" y="1544"/>
                    <a:pt x="1084" y="1544"/>
                    <a:pt x="1114" y="1544"/>
                  </a:cubicBezTo>
                  <a:cubicBezTo>
                    <a:pt x="1294" y="1536"/>
                    <a:pt x="1476" y="1534"/>
                    <a:pt x="1657" y="1534"/>
                  </a:cubicBezTo>
                  <a:cubicBezTo>
                    <a:pt x="1875" y="1534"/>
                    <a:pt x="2092" y="1537"/>
                    <a:pt x="2310" y="1537"/>
                  </a:cubicBezTo>
                  <a:cubicBezTo>
                    <a:pt x="2910" y="1537"/>
                    <a:pt x="3506" y="1515"/>
                    <a:pt x="4077" y="1349"/>
                  </a:cubicBezTo>
                  <a:cubicBezTo>
                    <a:pt x="4179" y="1319"/>
                    <a:pt x="4281" y="1288"/>
                    <a:pt x="4342" y="1206"/>
                  </a:cubicBezTo>
                  <a:cubicBezTo>
                    <a:pt x="4403" y="1145"/>
                    <a:pt x="4434" y="1063"/>
                    <a:pt x="4444" y="972"/>
                  </a:cubicBezTo>
                  <a:cubicBezTo>
                    <a:pt x="4526" y="655"/>
                    <a:pt x="4557" y="328"/>
                    <a:pt x="4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39"/>
            <p:cNvSpPr/>
            <p:nvPr/>
          </p:nvSpPr>
          <p:spPr>
            <a:xfrm>
              <a:off x="4714375" y="2472325"/>
              <a:ext cx="190050" cy="31000"/>
            </a:xfrm>
            <a:custGeom>
              <a:avLst/>
              <a:gdLst/>
              <a:ahLst/>
              <a:cxnLst/>
              <a:rect l="l" t="t" r="r" b="b"/>
              <a:pathLst>
                <a:path w="7602" h="1240" extrusionOk="0">
                  <a:moveTo>
                    <a:pt x="32" y="0"/>
                  </a:moveTo>
                  <a:cubicBezTo>
                    <a:pt x="1" y="246"/>
                    <a:pt x="11" y="491"/>
                    <a:pt x="62" y="706"/>
                  </a:cubicBezTo>
                  <a:cubicBezTo>
                    <a:pt x="114" y="859"/>
                    <a:pt x="216" y="992"/>
                    <a:pt x="359" y="1063"/>
                  </a:cubicBezTo>
                  <a:cubicBezTo>
                    <a:pt x="634" y="1210"/>
                    <a:pt x="974" y="1240"/>
                    <a:pt x="1307" y="1240"/>
                  </a:cubicBezTo>
                  <a:cubicBezTo>
                    <a:pt x="1369" y="1240"/>
                    <a:pt x="1431" y="1239"/>
                    <a:pt x="1492" y="1237"/>
                  </a:cubicBezTo>
                  <a:lnTo>
                    <a:pt x="4373" y="1176"/>
                  </a:lnTo>
                  <a:cubicBezTo>
                    <a:pt x="5415" y="1155"/>
                    <a:pt x="6458" y="1135"/>
                    <a:pt x="7479" y="992"/>
                  </a:cubicBezTo>
                  <a:cubicBezTo>
                    <a:pt x="7520" y="992"/>
                    <a:pt x="7561" y="981"/>
                    <a:pt x="7581" y="940"/>
                  </a:cubicBezTo>
                  <a:cubicBezTo>
                    <a:pt x="7602" y="910"/>
                    <a:pt x="7581" y="869"/>
                    <a:pt x="7572" y="838"/>
                  </a:cubicBezTo>
                  <a:cubicBezTo>
                    <a:pt x="7500" y="706"/>
                    <a:pt x="7428" y="583"/>
                    <a:pt x="7347" y="470"/>
                  </a:cubicBezTo>
                  <a:lnTo>
                    <a:pt x="7336" y="481"/>
                  </a:lnTo>
                  <a:cubicBezTo>
                    <a:pt x="6386" y="440"/>
                    <a:pt x="5426" y="399"/>
                    <a:pt x="4476" y="348"/>
                  </a:cubicBezTo>
                  <a:cubicBezTo>
                    <a:pt x="3147" y="277"/>
                    <a:pt x="1830" y="205"/>
                    <a:pt x="502" y="123"/>
                  </a:cubicBezTo>
                  <a:cubicBezTo>
                    <a:pt x="338" y="113"/>
                    <a:pt x="164" y="93"/>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39"/>
            <p:cNvSpPr/>
            <p:nvPr/>
          </p:nvSpPr>
          <p:spPr>
            <a:xfrm>
              <a:off x="4720775" y="2403300"/>
              <a:ext cx="177275" cy="81050"/>
            </a:xfrm>
            <a:custGeom>
              <a:avLst/>
              <a:gdLst/>
              <a:ahLst/>
              <a:cxnLst/>
              <a:rect l="l" t="t" r="r" b="b"/>
              <a:pathLst>
                <a:path w="7091" h="3242" extrusionOk="0">
                  <a:moveTo>
                    <a:pt x="2369" y="1"/>
                  </a:moveTo>
                  <a:cubicBezTo>
                    <a:pt x="2268" y="1"/>
                    <a:pt x="2168" y="31"/>
                    <a:pt x="2095" y="95"/>
                  </a:cubicBezTo>
                  <a:cubicBezTo>
                    <a:pt x="1972" y="207"/>
                    <a:pt x="1921" y="361"/>
                    <a:pt x="1870" y="514"/>
                  </a:cubicBezTo>
                  <a:cubicBezTo>
                    <a:pt x="1809" y="657"/>
                    <a:pt x="1727" y="820"/>
                    <a:pt x="1584" y="872"/>
                  </a:cubicBezTo>
                  <a:cubicBezTo>
                    <a:pt x="1531" y="896"/>
                    <a:pt x="1476" y="906"/>
                    <a:pt x="1422" y="906"/>
                  </a:cubicBezTo>
                  <a:cubicBezTo>
                    <a:pt x="1319" y="906"/>
                    <a:pt x="1214" y="871"/>
                    <a:pt x="1114" y="831"/>
                  </a:cubicBezTo>
                  <a:cubicBezTo>
                    <a:pt x="807" y="708"/>
                    <a:pt x="501" y="555"/>
                    <a:pt x="215" y="371"/>
                  </a:cubicBezTo>
                  <a:cubicBezTo>
                    <a:pt x="174" y="759"/>
                    <a:pt x="113" y="1147"/>
                    <a:pt x="21" y="1526"/>
                  </a:cubicBezTo>
                  <a:cubicBezTo>
                    <a:pt x="10" y="1556"/>
                    <a:pt x="10" y="1587"/>
                    <a:pt x="1" y="1617"/>
                  </a:cubicBezTo>
                  <a:lnTo>
                    <a:pt x="62" y="1638"/>
                  </a:lnTo>
                  <a:cubicBezTo>
                    <a:pt x="838" y="1710"/>
                    <a:pt x="1615" y="1781"/>
                    <a:pt x="2391" y="1862"/>
                  </a:cubicBezTo>
                  <a:cubicBezTo>
                    <a:pt x="2943" y="1914"/>
                    <a:pt x="3504" y="1975"/>
                    <a:pt x="4015" y="2189"/>
                  </a:cubicBezTo>
                  <a:cubicBezTo>
                    <a:pt x="4128" y="2241"/>
                    <a:pt x="4240" y="2302"/>
                    <a:pt x="4301" y="2404"/>
                  </a:cubicBezTo>
                  <a:cubicBezTo>
                    <a:pt x="4373" y="2516"/>
                    <a:pt x="4383" y="2649"/>
                    <a:pt x="4353" y="2782"/>
                  </a:cubicBezTo>
                  <a:cubicBezTo>
                    <a:pt x="4332" y="2895"/>
                    <a:pt x="4271" y="2997"/>
                    <a:pt x="4220" y="3109"/>
                  </a:cubicBezTo>
                  <a:cubicBezTo>
                    <a:pt x="5170" y="3160"/>
                    <a:pt x="6130" y="3201"/>
                    <a:pt x="7080" y="3242"/>
                  </a:cubicBezTo>
                  <a:lnTo>
                    <a:pt x="7091" y="3231"/>
                  </a:lnTo>
                  <a:cubicBezTo>
                    <a:pt x="6712" y="2721"/>
                    <a:pt x="6161" y="2332"/>
                    <a:pt x="5579" y="2046"/>
                  </a:cubicBezTo>
                  <a:cubicBezTo>
                    <a:pt x="4873" y="1699"/>
                    <a:pt x="4117" y="1464"/>
                    <a:pt x="3402" y="1127"/>
                  </a:cubicBezTo>
                  <a:cubicBezTo>
                    <a:pt x="3198" y="1025"/>
                    <a:pt x="2984" y="913"/>
                    <a:pt x="2841" y="729"/>
                  </a:cubicBezTo>
                  <a:cubicBezTo>
                    <a:pt x="2687" y="555"/>
                    <a:pt x="2616" y="300"/>
                    <a:pt x="2657" y="136"/>
                  </a:cubicBezTo>
                  <a:cubicBezTo>
                    <a:pt x="2657" y="126"/>
                    <a:pt x="2657" y="116"/>
                    <a:pt x="2667" y="105"/>
                  </a:cubicBezTo>
                  <a:cubicBezTo>
                    <a:pt x="2587" y="36"/>
                    <a:pt x="2478" y="1"/>
                    <a:pt x="2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39"/>
            <p:cNvSpPr/>
            <p:nvPr/>
          </p:nvSpPr>
          <p:spPr>
            <a:xfrm>
              <a:off x="4684750" y="2025625"/>
              <a:ext cx="157125" cy="219150"/>
            </a:xfrm>
            <a:custGeom>
              <a:avLst/>
              <a:gdLst/>
              <a:ahLst/>
              <a:cxnLst/>
              <a:rect l="l" t="t" r="r" b="b"/>
              <a:pathLst>
                <a:path w="6285" h="8766" extrusionOk="0">
                  <a:moveTo>
                    <a:pt x="2402" y="0"/>
                  </a:moveTo>
                  <a:cubicBezTo>
                    <a:pt x="1778" y="756"/>
                    <a:pt x="1360" y="1635"/>
                    <a:pt x="951" y="2514"/>
                  </a:cubicBezTo>
                  <a:cubicBezTo>
                    <a:pt x="624" y="3218"/>
                    <a:pt x="318" y="3933"/>
                    <a:pt x="11" y="4659"/>
                  </a:cubicBezTo>
                  <a:lnTo>
                    <a:pt x="1" y="4669"/>
                  </a:lnTo>
                  <a:cubicBezTo>
                    <a:pt x="727" y="4996"/>
                    <a:pt x="1442" y="5323"/>
                    <a:pt x="2157" y="5660"/>
                  </a:cubicBezTo>
                  <a:cubicBezTo>
                    <a:pt x="2177" y="6457"/>
                    <a:pt x="1962" y="7254"/>
                    <a:pt x="1840" y="8051"/>
                  </a:cubicBezTo>
                  <a:cubicBezTo>
                    <a:pt x="1799" y="8276"/>
                    <a:pt x="1769" y="8500"/>
                    <a:pt x="1748" y="8735"/>
                  </a:cubicBezTo>
                  <a:lnTo>
                    <a:pt x="1789" y="8735"/>
                  </a:lnTo>
                  <a:cubicBezTo>
                    <a:pt x="2453" y="8755"/>
                    <a:pt x="3114" y="8766"/>
                    <a:pt x="3775" y="8766"/>
                  </a:cubicBezTo>
                  <a:cubicBezTo>
                    <a:pt x="4435" y="8766"/>
                    <a:pt x="5094" y="8755"/>
                    <a:pt x="5753" y="8735"/>
                  </a:cubicBezTo>
                  <a:cubicBezTo>
                    <a:pt x="6008" y="7611"/>
                    <a:pt x="6192" y="6467"/>
                    <a:pt x="6253" y="5313"/>
                  </a:cubicBezTo>
                  <a:cubicBezTo>
                    <a:pt x="6284" y="4812"/>
                    <a:pt x="6284" y="4301"/>
                    <a:pt x="6141" y="3821"/>
                  </a:cubicBezTo>
                  <a:cubicBezTo>
                    <a:pt x="5957" y="3239"/>
                    <a:pt x="5569" y="2748"/>
                    <a:pt x="5160" y="2309"/>
                  </a:cubicBezTo>
                  <a:cubicBezTo>
                    <a:pt x="4364" y="1451"/>
                    <a:pt x="3454" y="705"/>
                    <a:pt x="2473" y="62"/>
                  </a:cubicBezTo>
                  <a:lnTo>
                    <a:pt x="2402" y="0"/>
                  </a:ln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39"/>
            <p:cNvSpPr/>
            <p:nvPr/>
          </p:nvSpPr>
          <p:spPr>
            <a:xfrm>
              <a:off x="4715150" y="2443725"/>
              <a:ext cx="115225" cy="37300"/>
            </a:xfrm>
            <a:custGeom>
              <a:avLst/>
              <a:gdLst/>
              <a:ahLst/>
              <a:cxnLst/>
              <a:rect l="l" t="t" r="r" b="b"/>
              <a:pathLst>
                <a:path w="4609" h="1492" extrusionOk="0">
                  <a:moveTo>
                    <a:pt x="226" y="0"/>
                  </a:moveTo>
                  <a:cubicBezTo>
                    <a:pt x="133" y="388"/>
                    <a:pt x="31" y="777"/>
                    <a:pt x="1" y="1144"/>
                  </a:cubicBezTo>
                  <a:lnTo>
                    <a:pt x="11" y="1144"/>
                  </a:lnTo>
                  <a:cubicBezTo>
                    <a:pt x="133" y="1237"/>
                    <a:pt x="307" y="1257"/>
                    <a:pt x="471" y="1267"/>
                  </a:cubicBezTo>
                  <a:cubicBezTo>
                    <a:pt x="1799" y="1349"/>
                    <a:pt x="3116" y="1421"/>
                    <a:pt x="4445" y="1492"/>
                  </a:cubicBezTo>
                  <a:cubicBezTo>
                    <a:pt x="4496" y="1380"/>
                    <a:pt x="4557" y="1278"/>
                    <a:pt x="4578" y="1165"/>
                  </a:cubicBezTo>
                  <a:cubicBezTo>
                    <a:pt x="4608" y="1032"/>
                    <a:pt x="4598" y="899"/>
                    <a:pt x="4526" y="787"/>
                  </a:cubicBezTo>
                  <a:cubicBezTo>
                    <a:pt x="4465" y="685"/>
                    <a:pt x="4353" y="624"/>
                    <a:pt x="4240" y="572"/>
                  </a:cubicBezTo>
                  <a:cubicBezTo>
                    <a:pt x="3729" y="358"/>
                    <a:pt x="3168" y="297"/>
                    <a:pt x="2616" y="245"/>
                  </a:cubicBezTo>
                  <a:cubicBezTo>
                    <a:pt x="1840" y="164"/>
                    <a:pt x="1063" y="93"/>
                    <a:pt x="287" y="21"/>
                  </a:cubicBezTo>
                  <a:lnTo>
                    <a:pt x="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39"/>
            <p:cNvSpPr/>
            <p:nvPr/>
          </p:nvSpPr>
          <p:spPr>
            <a:xfrm>
              <a:off x="4727425" y="2244000"/>
              <a:ext cx="101150" cy="15025"/>
            </a:xfrm>
            <a:custGeom>
              <a:avLst/>
              <a:gdLst/>
              <a:ahLst/>
              <a:cxnLst/>
              <a:rect l="l" t="t" r="r" b="b"/>
              <a:pathLst>
                <a:path w="4046" h="601" extrusionOk="0">
                  <a:moveTo>
                    <a:pt x="41" y="0"/>
                  </a:moveTo>
                  <a:cubicBezTo>
                    <a:pt x="21" y="195"/>
                    <a:pt x="10" y="388"/>
                    <a:pt x="0" y="583"/>
                  </a:cubicBezTo>
                  <a:lnTo>
                    <a:pt x="62" y="593"/>
                  </a:lnTo>
                  <a:cubicBezTo>
                    <a:pt x="395" y="598"/>
                    <a:pt x="728" y="600"/>
                    <a:pt x="1061" y="600"/>
                  </a:cubicBezTo>
                  <a:cubicBezTo>
                    <a:pt x="2015" y="600"/>
                    <a:pt x="2969" y="579"/>
                    <a:pt x="3923" y="542"/>
                  </a:cubicBezTo>
                  <a:cubicBezTo>
                    <a:pt x="3974" y="358"/>
                    <a:pt x="4015" y="184"/>
                    <a:pt x="4046" y="0"/>
                  </a:cubicBezTo>
                  <a:lnTo>
                    <a:pt x="4046" y="0"/>
                  </a:lnTo>
                  <a:cubicBezTo>
                    <a:pt x="3387" y="20"/>
                    <a:pt x="2728" y="31"/>
                    <a:pt x="2068" y="31"/>
                  </a:cubicBezTo>
                  <a:cubicBezTo>
                    <a:pt x="1407" y="31"/>
                    <a:pt x="746" y="20"/>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39"/>
            <p:cNvSpPr/>
            <p:nvPr/>
          </p:nvSpPr>
          <p:spPr>
            <a:xfrm>
              <a:off x="4724600" y="2257525"/>
              <a:ext cx="100925" cy="168450"/>
            </a:xfrm>
            <a:custGeom>
              <a:avLst/>
              <a:gdLst/>
              <a:ahLst/>
              <a:cxnLst/>
              <a:rect l="l" t="t" r="r" b="b"/>
              <a:pathLst>
                <a:path w="4037" h="6738" extrusionOk="0">
                  <a:moveTo>
                    <a:pt x="4036" y="1"/>
                  </a:moveTo>
                  <a:lnTo>
                    <a:pt x="4036" y="1"/>
                  </a:lnTo>
                  <a:cubicBezTo>
                    <a:pt x="3082" y="38"/>
                    <a:pt x="2128" y="59"/>
                    <a:pt x="1174" y="59"/>
                  </a:cubicBezTo>
                  <a:cubicBezTo>
                    <a:pt x="841" y="59"/>
                    <a:pt x="508" y="57"/>
                    <a:pt x="175" y="52"/>
                  </a:cubicBezTo>
                  <a:lnTo>
                    <a:pt x="113" y="42"/>
                  </a:lnTo>
                  <a:lnTo>
                    <a:pt x="113" y="42"/>
                  </a:lnTo>
                  <a:cubicBezTo>
                    <a:pt x="1" y="2095"/>
                    <a:pt x="287" y="4179"/>
                    <a:pt x="62" y="6202"/>
                  </a:cubicBezTo>
                  <a:cubicBezTo>
                    <a:pt x="348" y="6386"/>
                    <a:pt x="654" y="6539"/>
                    <a:pt x="961" y="6662"/>
                  </a:cubicBezTo>
                  <a:cubicBezTo>
                    <a:pt x="1061" y="6702"/>
                    <a:pt x="1166" y="6737"/>
                    <a:pt x="1269" y="6737"/>
                  </a:cubicBezTo>
                  <a:cubicBezTo>
                    <a:pt x="1323" y="6737"/>
                    <a:pt x="1378" y="6727"/>
                    <a:pt x="1431" y="6703"/>
                  </a:cubicBezTo>
                  <a:cubicBezTo>
                    <a:pt x="1574" y="6651"/>
                    <a:pt x="1656" y="6488"/>
                    <a:pt x="1717" y="6345"/>
                  </a:cubicBezTo>
                  <a:cubicBezTo>
                    <a:pt x="1768" y="6192"/>
                    <a:pt x="1819" y="6038"/>
                    <a:pt x="1942" y="5926"/>
                  </a:cubicBezTo>
                  <a:cubicBezTo>
                    <a:pt x="2015" y="5862"/>
                    <a:pt x="2115" y="5832"/>
                    <a:pt x="2216" y="5832"/>
                  </a:cubicBezTo>
                  <a:cubicBezTo>
                    <a:pt x="2325" y="5832"/>
                    <a:pt x="2434" y="5867"/>
                    <a:pt x="2514" y="5936"/>
                  </a:cubicBezTo>
                  <a:cubicBezTo>
                    <a:pt x="2831" y="4710"/>
                    <a:pt x="3158" y="3474"/>
                    <a:pt x="3474" y="2248"/>
                  </a:cubicBezTo>
                  <a:cubicBezTo>
                    <a:pt x="3669" y="1502"/>
                    <a:pt x="3862" y="746"/>
                    <a:pt x="4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39"/>
            <p:cNvSpPr/>
            <p:nvPr/>
          </p:nvSpPr>
          <p:spPr>
            <a:xfrm>
              <a:off x="4664600" y="2014375"/>
              <a:ext cx="80200" cy="127975"/>
            </a:xfrm>
            <a:custGeom>
              <a:avLst/>
              <a:gdLst/>
              <a:ahLst/>
              <a:cxnLst/>
              <a:rect l="l" t="t" r="r" b="b"/>
              <a:pathLst>
                <a:path w="3208" h="5119" extrusionOk="0">
                  <a:moveTo>
                    <a:pt x="2523" y="1"/>
                  </a:moveTo>
                  <a:lnTo>
                    <a:pt x="2523" y="11"/>
                  </a:lnTo>
                  <a:cubicBezTo>
                    <a:pt x="1512" y="1482"/>
                    <a:pt x="664" y="3076"/>
                    <a:pt x="0" y="4731"/>
                  </a:cubicBezTo>
                  <a:lnTo>
                    <a:pt x="0" y="4751"/>
                  </a:lnTo>
                  <a:cubicBezTo>
                    <a:pt x="266" y="4874"/>
                    <a:pt x="541" y="4996"/>
                    <a:pt x="807" y="5119"/>
                  </a:cubicBezTo>
                  <a:lnTo>
                    <a:pt x="817" y="5109"/>
                  </a:lnTo>
                  <a:cubicBezTo>
                    <a:pt x="1124" y="4383"/>
                    <a:pt x="1430" y="3668"/>
                    <a:pt x="1757" y="2964"/>
                  </a:cubicBezTo>
                  <a:cubicBezTo>
                    <a:pt x="2166" y="2085"/>
                    <a:pt x="2584" y="1206"/>
                    <a:pt x="3208" y="450"/>
                  </a:cubicBez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39"/>
            <p:cNvSpPr/>
            <p:nvPr/>
          </p:nvSpPr>
          <p:spPr>
            <a:xfrm>
              <a:off x="4583375" y="1946950"/>
              <a:ext cx="144325" cy="186225"/>
            </a:xfrm>
            <a:custGeom>
              <a:avLst/>
              <a:gdLst/>
              <a:ahLst/>
              <a:cxnLst/>
              <a:rect l="l" t="t" r="r" b="b"/>
              <a:pathLst>
                <a:path w="5773" h="7449" extrusionOk="0">
                  <a:moveTo>
                    <a:pt x="1706" y="1"/>
                  </a:moveTo>
                  <a:cubicBezTo>
                    <a:pt x="1502" y="767"/>
                    <a:pt x="1267" y="1543"/>
                    <a:pt x="1011" y="2299"/>
                  </a:cubicBezTo>
                  <a:cubicBezTo>
                    <a:pt x="766" y="3219"/>
                    <a:pt x="470" y="4179"/>
                    <a:pt x="164" y="5129"/>
                  </a:cubicBezTo>
                  <a:cubicBezTo>
                    <a:pt x="92" y="5375"/>
                    <a:pt x="10" y="5630"/>
                    <a:pt x="0" y="5885"/>
                  </a:cubicBezTo>
                  <a:lnTo>
                    <a:pt x="0" y="5967"/>
                  </a:lnTo>
                  <a:cubicBezTo>
                    <a:pt x="1083" y="6458"/>
                    <a:pt x="2166" y="6948"/>
                    <a:pt x="3249" y="7448"/>
                  </a:cubicBezTo>
                  <a:lnTo>
                    <a:pt x="3249" y="7428"/>
                  </a:lnTo>
                  <a:cubicBezTo>
                    <a:pt x="3913" y="5773"/>
                    <a:pt x="4761" y="4179"/>
                    <a:pt x="5772" y="2708"/>
                  </a:cubicBezTo>
                  <a:lnTo>
                    <a:pt x="5772" y="2698"/>
                  </a:lnTo>
                  <a:lnTo>
                    <a:pt x="17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39"/>
            <p:cNvSpPr/>
            <p:nvPr/>
          </p:nvSpPr>
          <p:spPr>
            <a:xfrm>
              <a:off x="4304475" y="1567150"/>
              <a:ext cx="379550" cy="280250"/>
            </a:xfrm>
            <a:custGeom>
              <a:avLst/>
              <a:gdLst/>
              <a:ahLst/>
              <a:cxnLst/>
              <a:rect l="l" t="t" r="r" b="b"/>
              <a:pathLst>
                <a:path w="15182" h="11210" extrusionOk="0">
                  <a:moveTo>
                    <a:pt x="12167" y="1"/>
                  </a:moveTo>
                  <a:cubicBezTo>
                    <a:pt x="11943" y="1401"/>
                    <a:pt x="11013" y="2647"/>
                    <a:pt x="9767" y="3301"/>
                  </a:cubicBezTo>
                  <a:cubicBezTo>
                    <a:pt x="9048" y="3684"/>
                    <a:pt x="8237" y="3872"/>
                    <a:pt x="7425" y="3872"/>
                  </a:cubicBezTo>
                  <a:cubicBezTo>
                    <a:pt x="6807" y="3872"/>
                    <a:pt x="6188" y="3763"/>
                    <a:pt x="5608" y="3546"/>
                  </a:cubicBezTo>
                  <a:cubicBezTo>
                    <a:pt x="4271" y="3045"/>
                    <a:pt x="3157" y="2003"/>
                    <a:pt x="2513" y="727"/>
                  </a:cubicBezTo>
                  <a:cubicBezTo>
                    <a:pt x="2074" y="849"/>
                    <a:pt x="1645" y="982"/>
                    <a:pt x="1287" y="1268"/>
                  </a:cubicBezTo>
                  <a:cubicBezTo>
                    <a:pt x="786" y="1666"/>
                    <a:pt x="531" y="2300"/>
                    <a:pt x="378" y="2923"/>
                  </a:cubicBezTo>
                  <a:cubicBezTo>
                    <a:pt x="194" y="3740"/>
                    <a:pt x="143" y="4578"/>
                    <a:pt x="112" y="5406"/>
                  </a:cubicBezTo>
                  <a:cubicBezTo>
                    <a:pt x="71" y="6509"/>
                    <a:pt x="30" y="7612"/>
                    <a:pt x="10" y="8716"/>
                  </a:cubicBezTo>
                  <a:cubicBezTo>
                    <a:pt x="0" y="8838"/>
                    <a:pt x="10" y="8981"/>
                    <a:pt x="112" y="9043"/>
                  </a:cubicBezTo>
                  <a:cubicBezTo>
                    <a:pt x="142" y="9059"/>
                    <a:pt x="174" y="9066"/>
                    <a:pt x="207" y="9066"/>
                  </a:cubicBezTo>
                  <a:cubicBezTo>
                    <a:pt x="299" y="9066"/>
                    <a:pt x="398" y="9013"/>
                    <a:pt x="480" y="8961"/>
                  </a:cubicBezTo>
                  <a:cubicBezTo>
                    <a:pt x="602" y="8879"/>
                    <a:pt x="736" y="8807"/>
                    <a:pt x="868" y="8746"/>
                  </a:cubicBezTo>
                  <a:cubicBezTo>
                    <a:pt x="1358" y="8520"/>
                    <a:pt x="1892" y="8407"/>
                    <a:pt x="2429" y="8407"/>
                  </a:cubicBezTo>
                  <a:cubicBezTo>
                    <a:pt x="2474" y="8407"/>
                    <a:pt x="2519" y="8408"/>
                    <a:pt x="2564" y="8409"/>
                  </a:cubicBezTo>
                  <a:cubicBezTo>
                    <a:pt x="2793" y="8417"/>
                    <a:pt x="3029" y="8449"/>
                    <a:pt x="3251" y="8449"/>
                  </a:cubicBezTo>
                  <a:cubicBezTo>
                    <a:pt x="3316" y="8449"/>
                    <a:pt x="3380" y="8446"/>
                    <a:pt x="3443" y="8439"/>
                  </a:cubicBezTo>
                  <a:lnTo>
                    <a:pt x="3453" y="8470"/>
                  </a:lnTo>
                  <a:cubicBezTo>
                    <a:pt x="3667" y="9083"/>
                    <a:pt x="3810" y="9717"/>
                    <a:pt x="3913" y="10360"/>
                  </a:cubicBezTo>
                  <a:cubicBezTo>
                    <a:pt x="3953" y="10595"/>
                    <a:pt x="3984" y="10841"/>
                    <a:pt x="4015" y="11075"/>
                  </a:cubicBezTo>
                  <a:lnTo>
                    <a:pt x="4076" y="11075"/>
                  </a:lnTo>
                  <a:cubicBezTo>
                    <a:pt x="4750" y="10994"/>
                    <a:pt x="5435" y="10953"/>
                    <a:pt x="6119" y="10943"/>
                  </a:cubicBezTo>
                  <a:cubicBezTo>
                    <a:pt x="6226" y="10941"/>
                    <a:pt x="6333" y="10939"/>
                    <a:pt x="6439" y="10939"/>
                  </a:cubicBezTo>
                  <a:cubicBezTo>
                    <a:pt x="6840" y="10939"/>
                    <a:pt x="7236" y="10958"/>
                    <a:pt x="7631" y="11014"/>
                  </a:cubicBezTo>
                  <a:cubicBezTo>
                    <a:pt x="7917" y="11045"/>
                    <a:pt x="8203" y="11106"/>
                    <a:pt x="8500" y="11147"/>
                  </a:cubicBezTo>
                  <a:cubicBezTo>
                    <a:pt x="8827" y="11191"/>
                    <a:pt x="9156" y="11210"/>
                    <a:pt x="9486" y="11210"/>
                  </a:cubicBezTo>
                  <a:cubicBezTo>
                    <a:pt x="10086" y="11210"/>
                    <a:pt x="10689" y="11147"/>
                    <a:pt x="11289" y="11055"/>
                  </a:cubicBezTo>
                  <a:lnTo>
                    <a:pt x="11309" y="11055"/>
                  </a:lnTo>
                  <a:cubicBezTo>
                    <a:pt x="11309" y="10953"/>
                    <a:pt x="11320" y="10850"/>
                    <a:pt x="11330" y="10748"/>
                  </a:cubicBezTo>
                  <a:cubicBezTo>
                    <a:pt x="11452" y="9665"/>
                    <a:pt x="11718" y="8603"/>
                    <a:pt x="12126" y="7592"/>
                  </a:cubicBezTo>
                  <a:lnTo>
                    <a:pt x="12126" y="7571"/>
                  </a:lnTo>
                  <a:cubicBezTo>
                    <a:pt x="12557" y="7548"/>
                    <a:pt x="12995" y="7538"/>
                    <a:pt x="13436" y="7538"/>
                  </a:cubicBezTo>
                  <a:cubicBezTo>
                    <a:pt x="13748" y="7538"/>
                    <a:pt x="14061" y="7543"/>
                    <a:pt x="14374" y="7551"/>
                  </a:cubicBezTo>
                  <a:cubicBezTo>
                    <a:pt x="14630" y="7561"/>
                    <a:pt x="14885" y="7571"/>
                    <a:pt x="15141" y="7592"/>
                  </a:cubicBezTo>
                  <a:cubicBezTo>
                    <a:pt x="15182" y="6110"/>
                    <a:pt x="15161" y="4659"/>
                    <a:pt x="15100" y="3199"/>
                  </a:cubicBezTo>
                  <a:cubicBezTo>
                    <a:pt x="15079" y="2943"/>
                    <a:pt x="15028" y="2677"/>
                    <a:pt x="14926" y="2432"/>
                  </a:cubicBezTo>
                  <a:cubicBezTo>
                    <a:pt x="14671" y="1850"/>
                    <a:pt x="14282" y="1299"/>
                    <a:pt x="13772" y="890"/>
                  </a:cubicBezTo>
                  <a:cubicBezTo>
                    <a:pt x="13302" y="502"/>
                    <a:pt x="12730" y="246"/>
                    <a:pt x="12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39"/>
            <p:cNvSpPr/>
            <p:nvPr/>
          </p:nvSpPr>
          <p:spPr>
            <a:xfrm>
              <a:off x="4507500" y="1755575"/>
              <a:ext cx="156350" cy="438125"/>
            </a:xfrm>
            <a:custGeom>
              <a:avLst/>
              <a:gdLst/>
              <a:ahLst/>
              <a:cxnLst/>
              <a:rect l="l" t="t" r="r" b="b"/>
              <a:pathLst>
                <a:path w="6254" h="17525" extrusionOk="0">
                  <a:moveTo>
                    <a:pt x="5315" y="1"/>
                  </a:moveTo>
                  <a:cubicBezTo>
                    <a:pt x="4874" y="1"/>
                    <a:pt x="4436" y="11"/>
                    <a:pt x="4005" y="34"/>
                  </a:cubicBezTo>
                  <a:lnTo>
                    <a:pt x="4005" y="55"/>
                  </a:lnTo>
                  <a:cubicBezTo>
                    <a:pt x="3597" y="1066"/>
                    <a:pt x="3331" y="2128"/>
                    <a:pt x="3209" y="3211"/>
                  </a:cubicBezTo>
                  <a:cubicBezTo>
                    <a:pt x="3199" y="3313"/>
                    <a:pt x="3188" y="3416"/>
                    <a:pt x="3188" y="3518"/>
                  </a:cubicBezTo>
                  <a:cubicBezTo>
                    <a:pt x="3168" y="3712"/>
                    <a:pt x="3147" y="3906"/>
                    <a:pt x="3137" y="4101"/>
                  </a:cubicBezTo>
                  <a:cubicBezTo>
                    <a:pt x="3127" y="4325"/>
                    <a:pt x="3106" y="4550"/>
                    <a:pt x="3086" y="4775"/>
                  </a:cubicBezTo>
                  <a:cubicBezTo>
                    <a:pt x="2994" y="5694"/>
                    <a:pt x="2820" y="6593"/>
                    <a:pt x="2606" y="7482"/>
                  </a:cubicBezTo>
                  <a:cubicBezTo>
                    <a:pt x="2514" y="7881"/>
                    <a:pt x="2412" y="8279"/>
                    <a:pt x="2300" y="8677"/>
                  </a:cubicBezTo>
                  <a:cubicBezTo>
                    <a:pt x="1921" y="10097"/>
                    <a:pt x="1482" y="11507"/>
                    <a:pt x="1176" y="12937"/>
                  </a:cubicBezTo>
                  <a:cubicBezTo>
                    <a:pt x="1156" y="13039"/>
                    <a:pt x="1124" y="13132"/>
                    <a:pt x="1115" y="13234"/>
                  </a:cubicBezTo>
                  <a:cubicBezTo>
                    <a:pt x="645" y="14225"/>
                    <a:pt x="277" y="15267"/>
                    <a:pt x="42" y="16329"/>
                  </a:cubicBezTo>
                  <a:cubicBezTo>
                    <a:pt x="11" y="16442"/>
                    <a:pt x="1" y="16544"/>
                    <a:pt x="1" y="16646"/>
                  </a:cubicBezTo>
                  <a:cubicBezTo>
                    <a:pt x="1" y="16738"/>
                    <a:pt x="11" y="16830"/>
                    <a:pt x="52" y="16912"/>
                  </a:cubicBezTo>
                  <a:cubicBezTo>
                    <a:pt x="111" y="17017"/>
                    <a:pt x="241" y="17088"/>
                    <a:pt x="359" y="17088"/>
                  </a:cubicBezTo>
                  <a:cubicBezTo>
                    <a:pt x="425" y="17088"/>
                    <a:pt x="488" y="17065"/>
                    <a:pt x="532" y="17014"/>
                  </a:cubicBezTo>
                  <a:lnTo>
                    <a:pt x="532" y="17003"/>
                  </a:lnTo>
                  <a:lnTo>
                    <a:pt x="543" y="17003"/>
                  </a:lnTo>
                  <a:cubicBezTo>
                    <a:pt x="606" y="17145"/>
                    <a:pt x="758" y="17228"/>
                    <a:pt x="911" y="17228"/>
                  </a:cubicBezTo>
                  <a:cubicBezTo>
                    <a:pt x="978" y="17228"/>
                    <a:pt x="1045" y="17212"/>
                    <a:pt x="1104" y="17177"/>
                  </a:cubicBezTo>
                  <a:cubicBezTo>
                    <a:pt x="1104" y="17177"/>
                    <a:pt x="1104" y="17187"/>
                    <a:pt x="1115" y="17187"/>
                  </a:cubicBezTo>
                  <a:cubicBezTo>
                    <a:pt x="1176" y="17309"/>
                    <a:pt x="1322" y="17392"/>
                    <a:pt x="1464" y="17392"/>
                  </a:cubicBezTo>
                  <a:cubicBezTo>
                    <a:pt x="1513" y="17392"/>
                    <a:pt x="1561" y="17382"/>
                    <a:pt x="1605" y="17361"/>
                  </a:cubicBezTo>
                  <a:cubicBezTo>
                    <a:pt x="1697" y="17443"/>
                    <a:pt x="1789" y="17525"/>
                    <a:pt x="1912" y="17525"/>
                  </a:cubicBezTo>
                  <a:cubicBezTo>
                    <a:pt x="1952" y="17525"/>
                    <a:pt x="1993" y="17514"/>
                    <a:pt x="2023" y="17494"/>
                  </a:cubicBezTo>
                  <a:cubicBezTo>
                    <a:pt x="2167" y="17432"/>
                    <a:pt x="2259" y="17259"/>
                    <a:pt x="2320" y="17106"/>
                  </a:cubicBezTo>
                  <a:cubicBezTo>
                    <a:pt x="2412" y="16891"/>
                    <a:pt x="2504" y="16667"/>
                    <a:pt x="2596" y="16431"/>
                  </a:cubicBezTo>
                  <a:cubicBezTo>
                    <a:pt x="2872" y="15706"/>
                    <a:pt x="3097" y="14940"/>
                    <a:pt x="3056" y="14163"/>
                  </a:cubicBezTo>
                  <a:cubicBezTo>
                    <a:pt x="3045" y="13979"/>
                    <a:pt x="3025" y="13795"/>
                    <a:pt x="3035" y="13622"/>
                  </a:cubicBezTo>
                  <a:lnTo>
                    <a:pt x="3035" y="13540"/>
                  </a:lnTo>
                  <a:cubicBezTo>
                    <a:pt x="3045" y="13285"/>
                    <a:pt x="3127" y="13030"/>
                    <a:pt x="3199" y="12784"/>
                  </a:cubicBezTo>
                  <a:cubicBezTo>
                    <a:pt x="3505" y="11834"/>
                    <a:pt x="3801" y="10874"/>
                    <a:pt x="4046" y="9954"/>
                  </a:cubicBezTo>
                  <a:cubicBezTo>
                    <a:pt x="4302" y="9198"/>
                    <a:pt x="4537" y="8422"/>
                    <a:pt x="4741" y="7656"/>
                  </a:cubicBezTo>
                  <a:cubicBezTo>
                    <a:pt x="4833" y="7329"/>
                    <a:pt x="4915" y="7012"/>
                    <a:pt x="4997" y="6685"/>
                  </a:cubicBezTo>
                  <a:cubicBezTo>
                    <a:pt x="5079" y="6338"/>
                    <a:pt x="5160" y="5990"/>
                    <a:pt x="5191" y="5633"/>
                  </a:cubicBezTo>
                  <a:cubicBezTo>
                    <a:pt x="5231" y="5336"/>
                    <a:pt x="5222" y="5040"/>
                    <a:pt x="5252" y="4754"/>
                  </a:cubicBezTo>
                  <a:cubicBezTo>
                    <a:pt x="5374" y="3140"/>
                    <a:pt x="6182" y="1628"/>
                    <a:pt x="6253" y="14"/>
                  </a:cubicBezTo>
                  <a:cubicBezTo>
                    <a:pt x="5940" y="6"/>
                    <a:pt x="5627" y="1"/>
                    <a:pt x="5315"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39"/>
            <p:cNvSpPr/>
            <p:nvPr/>
          </p:nvSpPr>
          <p:spPr>
            <a:xfrm>
              <a:off x="4367300" y="1563075"/>
              <a:ext cx="241375" cy="100900"/>
            </a:xfrm>
            <a:custGeom>
              <a:avLst/>
              <a:gdLst/>
              <a:ahLst/>
              <a:cxnLst/>
              <a:rect l="l" t="t" r="r" b="b"/>
              <a:pathLst>
                <a:path w="9655" h="4036" extrusionOk="0">
                  <a:moveTo>
                    <a:pt x="9256" y="0"/>
                  </a:moveTo>
                  <a:lnTo>
                    <a:pt x="9246" y="21"/>
                  </a:lnTo>
                  <a:cubicBezTo>
                    <a:pt x="8868" y="1584"/>
                    <a:pt x="7550" y="2851"/>
                    <a:pt x="5997" y="3270"/>
                  </a:cubicBezTo>
                  <a:cubicBezTo>
                    <a:pt x="5581" y="3384"/>
                    <a:pt x="5152" y="3441"/>
                    <a:pt x="4723" y="3441"/>
                  </a:cubicBezTo>
                  <a:cubicBezTo>
                    <a:pt x="4045" y="3441"/>
                    <a:pt x="3368" y="3300"/>
                    <a:pt x="2748" y="3024"/>
                  </a:cubicBezTo>
                  <a:cubicBezTo>
                    <a:pt x="1737" y="2575"/>
                    <a:pt x="879" y="1768"/>
                    <a:pt x="378" y="787"/>
                  </a:cubicBezTo>
                  <a:cubicBezTo>
                    <a:pt x="255" y="818"/>
                    <a:pt x="133" y="858"/>
                    <a:pt x="0" y="890"/>
                  </a:cubicBezTo>
                  <a:cubicBezTo>
                    <a:pt x="644" y="2166"/>
                    <a:pt x="1758" y="3208"/>
                    <a:pt x="3095" y="3709"/>
                  </a:cubicBezTo>
                  <a:cubicBezTo>
                    <a:pt x="3675" y="3926"/>
                    <a:pt x="4294" y="4035"/>
                    <a:pt x="4912" y="4035"/>
                  </a:cubicBezTo>
                  <a:cubicBezTo>
                    <a:pt x="5724" y="4035"/>
                    <a:pt x="6535" y="3847"/>
                    <a:pt x="7254" y="3464"/>
                  </a:cubicBezTo>
                  <a:cubicBezTo>
                    <a:pt x="8500" y="2810"/>
                    <a:pt x="9430" y="1564"/>
                    <a:pt x="9654" y="164"/>
                  </a:cubicBezTo>
                  <a:cubicBezTo>
                    <a:pt x="9522" y="113"/>
                    <a:pt x="9389" y="52"/>
                    <a:pt x="92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39"/>
            <p:cNvSpPr/>
            <p:nvPr/>
          </p:nvSpPr>
          <p:spPr>
            <a:xfrm>
              <a:off x="4404825" y="1840625"/>
              <a:ext cx="182400" cy="21275"/>
            </a:xfrm>
            <a:custGeom>
              <a:avLst/>
              <a:gdLst/>
              <a:ahLst/>
              <a:cxnLst/>
              <a:rect l="l" t="t" r="r" b="b"/>
              <a:pathLst>
                <a:path w="7296" h="851" extrusionOk="0">
                  <a:moveTo>
                    <a:pt x="2425" y="0"/>
                  </a:moveTo>
                  <a:cubicBezTo>
                    <a:pt x="2319" y="0"/>
                    <a:pt x="2212" y="2"/>
                    <a:pt x="2105" y="4"/>
                  </a:cubicBezTo>
                  <a:cubicBezTo>
                    <a:pt x="1421" y="14"/>
                    <a:pt x="736" y="55"/>
                    <a:pt x="62" y="136"/>
                  </a:cubicBezTo>
                  <a:lnTo>
                    <a:pt x="1" y="136"/>
                  </a:lnTo>
                  <a:cubicBezTo>
                    <a:pt x="21" y="331"/>
                    <a:pt x="52" y="524"/>
                    <a:pt x="73" y="708"/>
                  </a:cubicBezTo>
                  <a:cubicBezTo>
                    <a:pt x="762" y="585"/>
                    <a:pt x="1458" y="522"/>
                    <a:pt x="2156" y="522"/>
                  </a:cubicBezTo>
                  <a:cubicBezTo>
                    <a:pt x="2616" y="522"/>
                    <a:pt x="3077" y="549"/>
                    <a:pt x="3536" y="606"/>
                  </a:cubicBezTo>
                  <a:cubicBezTo>
                    <a:pt x="4118" y="678"/>
                    <a:pt x="4690" y="790"/>
                    <a:pt x="5272" y="831"/>
                  </a:cubicBezTo>
                  <a:cubicBezTo>
                    <a:pt x="5443" y="844"/>
                    <a:pt x="5614" y="851"/>
                    <a:pt x="5784" y="851"/>
                  </a:cubicBezTo>
                  <a:cubicBezTo>
                    <a:pt x="6277" y="851"/>
                    <a:pt x="6766" y="797"/>
                    <a:pt x="7244" y="699"/>
                  </a:cubicBezTo>
                  <a:cubicBezTo>
                    <a:pt x="7254" y="504"/>
                    <a:pt x="7275" y="310"/>
                    <a:pt x="7295" y="116"/>
                  </a:cubicBezTo>
                  <a:lnTo>
                    <a:pt x="7275" y="116"/>
                  </a:lnTo>
                  <a:cubicBezTo>
                    <a:pt x="6675" y="208"/>
                    <a:pt x="6072" y="271"/>
                    <a:pt x="5472" y="271"/>
                  </a:cubicBezTo>
                  <a:cubicBezTo>
                    <a:pt x="5142" y="271"/>
                    <a:pt x="4813" y="252"/>
                    <a:pt x="4486" y="208"/>
                  </a:cubicBezTo>
                  <a:cubicBezTo>
                    <a:pt x="4189" y="167"/>
                    <a:pt x="3903" y="106"/>
                    <a:pt x="3617" y="75"/>
                  </a:cubicBezTo>
                  <a:cubicBezTo>
                    <a:pt x="3222" y="19"/>
                    <a:pt x="2826" y="0"/>
                    <a:pt x="2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39"/>
            <p:cNvSpPr/>
            <p:nvPr/>
          </p:nvSpPr>
          <p:spPr>
            <a:xfrm>
              <a:off x="4406625" y="1853650"/>
              <a:ext cx="179325" cy="104725"/>
            </a:xfrm>
            <a:custGeom>
              <a:avLst/>
              <a:gdLst/>
              <a:ahLst/>
              <a:cxnLst/>
              <a:rect l="l" t="t" r="r" b="b"/>
              <a:pathLst>
                <a:path w="7173" h="4189" extrusionOk="0">
                  <a:moveTo>
                    <a:pt x="2084" y="1"/>
                  </a:moveTo>
                  <a:cubicBezTo>
                    <a:pt x="1386" y="1"/>
                    <a:pt x="690" y="64"/>
                    <a:pt x="1" y="187"/>
                  </a:cubicBezTo>
                  <a:cubicBezTo>
                    <a:pt x="31" y="402"/>
                    <a:pt x="62" y="627"/>
                    <a:pt x="103" y="841"/>
                  </a:cubicBezTo>
                  <a:cubicBezTo>
                    <a:pt x="235" y="1556"/>
                    <a:pt x="450" y="2262"/>
                    <a:pt x="654" y="2956"/>
                  </a:cubicBezTo>
                  <a:lnTo>
                    <a:pt x="930" y="3876"/>
                  </a:lnTo>
                  <a:cubicBezTo>
                    <a:pt x="1567" y="4097"/>
                    <a:pt x="2248" y="4189"/>
                    <a:pt x="2930" y="4189"/>
                  </a:cubicBezTo>
                  <a:cubicBezTo>
                    <a:pt x="3221" y="4189"/>
                    <a:pt x="3513" y="4172"/>
                    <a:pt x="3801" y="4141"/>
                  </a:cubicBezTo>
                  <a:cubicBezTo>
                    <a:pt x="4761" y="4039"/>
                    <a:pt x="5711" y="3804"/>
                    <a:pt x="6641" y="3559"/>
                  </a:cubicBezTo>
                  <a:cubicBezTo>
                    <a:pt x="6855" y="2670"/>
                    <a:pt x="7029" y="1771"/>
                    <a:pt x="7121" y="852"/>
                  </a:cubicBezTo>
                  <a:cubicBezTo>
                    <a:pt x="7141" y="627"/>
                    <a:pt x="7162" y="402"/>
                    <a:pt x="7172" y="178"/>
                  </a:cubicBezTo>
                  <a:lnTo>
                    <a:pt x="7172" y="178"/>
                  </a:lnTo>
                  <a:cubicBezTo>
                    <a:pt x="6694" y="276"/>
                    <a:pt x="6205" y="330"/>
                    <a:pt x="5712" y="330"/>
                  </a:cubicBezTo>
                  <a:cubicBezTo>
                    <a:pt x="5542" y="330"/>
                    <a:pt x="5371" y="323"/>
                    <a:pt x="5200" y="310"/>
                  </a:cubicBezTo>
                  <a:cubicBezTo>
                    <a:pt x="4618" y="269"/>
                    <a:pt x="4046" y="157"/>
                    <a:pt x="3464" y="85"/>
                  </a:cubicBezTo>
                  <a:cubicBezTo>
                    <a:pt x="3005" y="28"/>
                    <a:pt x="2544" y="1"/>
                    <a:pt x="2084"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39"/>
            <p:cNvSpPr/>
            <p:nvPr/>
          </p:nvSpPr>
          <p:spPr>
            <a:xfrm>
              <a:off x="4546325" y="2166350"/>
              <a:ext cx="39125" cy="105525"/>
            </a:xfrm>
            <a:custGeom>
              <a:avLst/>
              <a:gdLst/>
              <a:ahLst/>
              <a:cxnLst/>
              <a:rect l="l" t="t" r="r" b="b"/>
              <a:pathLst>
                <a:path w="1565" h="4221" extrusionOk="0">
                  <a:moveTo>
                    <a:pt x="1043" y="0"/>
                  </a:moveTo>
                  <a:cubicBezTo>
                    <a:pt x="951" y="236"/>
                    <a:pt x="859" y="460"/>
                    <a:pt x="767" y="675"/>
                  </a:cubicBezTo>
                  <a:cubicBezTo>
                    <a:pt x="706" y="828"/>
                    <a:pt x="614" y="1001"/>
                    <a:pt x="470" y="1063"/>
                  </a:cubicBezTo>
                  <a:lnTo>
                    <a:pt x="481" y="1073"/>
                  </a:lnTo>
                  <a:cubicBezTo>
                    <a:pt x="502" y="1390"/>
                    <a:pt x="511" y="1707"/>
                    <a:pt x="502" y="2023"/>
                  </a:cubicBezTo>
                  <a:cubicBezTo>
                    <a:pt x="491" y="2187"/>
                    <a:pt x="481" y="2361"/>
                    <a:pt x="399" y="2504"/>
                  </a:cubicBezTo>
                  <a:cubicBezTo>
                    <a:pt x="318" y="2667"/>
                    <a:pt x="164" y="2769"/>
                    <a:pt x="11" y="2861"/>
                  </a:cubicBezTo>
                  <a:lnTo>
                    <a:pt x="1" y="2902"/>
                  </a:lnTo>
                  <a:cubicBezTo>
                    <a:pt x="134" y="2983"/>
                    <a:pt x="277" y="3065"/>
                    <a:pt x="379" y="3188"/>
                  </a:cubicBezTo>
                  <a:cubicBezTo>
                    <a:pt x="573" y="3403"/>
                    <a:pt x="675" y="3668"/>
                    <a:pt x="767" y="3944"/>
                  </a:cubicBezTo>
                  <a:cubicBezTo>
                    <a:pt x="788" y="4036"/>
                    <a:pt x="818" y="4128"/>
                    <a:pt x="838" y="4220"/>
                  </a:cubicBezTo>
                  <a:lnTo>
                    <a:pt x="849" y="4209"/>
                  </a:lnTo>
                  <a:cubicBezTo>
                    <a:pt x="1002" y="4036"/>
                    <a:pt x="1145" y="3852"/>
                    <a:pt x="1278" y="3658"/>
                  </a:cubicBezTo>
                  <a:cubicBezTo>
                    <a:pt x="1390" y="3515"/>
                    <a:pt x="1492" y="3362"/>
                    <a:pt x="1533" y="3188"/>
                  </a:cubicBezTo>
                  <a:cubicBezTo>
                    <a:pt x="1564" y="3065"/>
                    <a:pt x="1564" y="2943"/>
                    <a:pt x="1564" y="2810"/>
                  </a:cubicBezTo>
                  <a:cubicBezTo>
                    <a:pt x="1564" y="2197"/>
                    <a:pt x="1564" y="1574"/>
                    <a:pt x="1503" y="961"/>
                  </a:cubicBezTo>
                  <a:cubicBezTo>
                    <a:pt x="1492" y="828"/>
                    <a:pt x="1482" y="695"/>
                    <a:pt x="1431" y="572"/>
                  </a:cubicBezTo>
                  <a:cubicBezTo>
                    <a:pt x="1339" y="368"/>
                    <a:pt x="1165" y="215"/>
                    <a:pt x="1074" y="21"/>
                  </a:cubicBezTo>
                  <a:lnTo>
                    <a:pt x="10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39"/>
            <p:cNvSpPr/>
            <p:nvPr/>
          </p:nvSpPr>
          <p:spPr>
            <a:xfrm>
              <a:off x="4458475" y="2231700"/>
              <a:ext cx="114950" cy="90775"/>
            </a:xfrm>
            <a:custGeom>
              <a:avLst/>
              <a:gdLst/>
              <a:ahLst/>
              <a:cxnLst/>
              <a:rect l="l" t="t" r="r" b="b"/>
              <a:pathLst>
                <a:path w="4598" h="3631" extrusionOk="0">
                  <a:moveTo>
                    <a:pt x="2384" y="0"/>
                  </a:moveTo>
                  <a:cubicBezTo>
                    <a:pt x="2032" y="0"/>
                    <a:pt x="1678" y="77"/>
                    <a:pt x="1349" y="226"/>
                  </a:cubicBezTo>
                  <a:cubicBezTo>
                    <a:pt x="1053" y="369"/>
                    <a:pt x="817" y="584"/>
                    <a:pt x="634" y="839"/>
                  </a:cubicBezTo>
                  <a:cubicBezTo>
                    <a:pt x="399" y="1156"/>
                    <a:pt x="236" y="1545"/>
                    <a:pt x="133" y="1922"/>
                  </a:cubicBezTo>
                  <a:cubicBezTo>
                    <a:pt x="113" y="1984"/>
                    <a:pt x="92" y="2056"/>
                    <a:pt x="82" y="2127"/>
                  </a:cubicBezTo>
                  <a:cubicBezTo>
                    <a:pt x="52" y="2270"/>
                    <a:pt x="31" y="2413"/>
                    <a:pt x="11" y="2556"/>
                  </a:cubicBezTo>
                  <a:cubicBezTo>
                    <a:pt x="0" y="2771"/>
                    <a:pt x="11" y="2985"/>
                    <a:pt x="52" y="3200"/>
                  </a:cubicBezTo>
                  <a:cubicBezTo>
                    <a:pt x="340" y="3572"/>
                    <a:pt x="857" y="3630"/>
                    <a:pt x="1333" y="3630"/>
                  </a:cubicBezTo>
                  <a:cubicBezTo>
                    <a:pt x="1380" y="3630"/>
                    <a:pt x="1426" y="3630"/>
                    <a:pt x="1471" y="3629"/>
                  </a:cubicBezTo>
                  <a:cubicBezTo>
                    <a:pt x="1993" y="3608"/>
                    <a:pt x="2524" y="3608"/>
                    <a:pt x="3045" y="3598"/>
                  </a:cubicBezTo>
                  <a:cubicBezTo>
                    <a:pt x="3321" y="3588"/>
                    <a:pt x="3617" y="3588"/>
                    <a:pt x="3882" y="3506"/>
                  </a:cubicBezTo>
                  <a:cubicBezTo>
                    <a:pt x="4148" y="3425"/>
                    <a:pt x="4414" y="3271"/>
                    <a:pt x="4547" y="3026"/>
                  </a:cubicBezTo>
                  <a:lnTo>
                    <a:pt x="4597" y="3026"/>
                  </a:lnTo>
                  <a:cubicBezTo>
                    <a:pt x="4588" y="2546"/>
                    <a:pt x="4495" y="2065"/>
                    <a:pt x="4352" y="1606"/>
                  </a:cubicBezTo>
                  <a:cubicBezTo>
                    <a:pt x="4332" y="1514"/>
                    <a:pt x="4302" y="1422"/>
                    <a:pt x="4281" y="1330"/>
                  </a:cubicBezTo>
                  <a:cubicBezTo>
                    <a:pt x="4189" y="1054"/>
                    <a:pt x="4087" y="789"/>
                    <a:pt x="3893" y="574"/>
                  </a:cubicBezTo>
                  <a:cubicBezTo>
                    <a:pt x="3791" y="451"/>
                    <a:pt x="3648" y="369"/>
                    <a:pt x="3515" y="288"/>
                  </a:cubicBezTo>
                  <a:lnTo>
                    <a:pt x="3392" y="226"/>
                  </a:lnTo>
                  <a:cubicBezTo>
                    <a:pt x="3073" y="75"/>
                    <a:pt x="2729" y="0"/>
                    <a:pt x="2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39"/>
            <p:cNvSpPr/>
            <p:nvPr/>
          </p:nvSpPr>
          <p:spPr>
            <a:xfrm>
              <a:off x="4429850" y="1942600"/>
              <a:ext cx="142825" cy="40450"/>
            </a:xfrm>
            <a:custGeom>
              <a:avLst/>
              <a:gdLst/>
              <a:ahLst/>
              <a:cxnLst/>
              <a:rect l="l" t="t" r="r" b="b"/>
              <a:pathLst>
                <a:path w="5713" h="1618" extrusionOk="0">
                  <a:moveTo>
                    <a:pt x="5712" y="1"/>
                  </a:moveTo>
                  <a:lnTo>
                    <a:pt x="5712" y="1"/>
                  </a:lnTo>
                  <a:cubicBezTo>
                    <a:pt x="4782" y="246"/>
                    <a:pt x="3832" y="481"/>
                    <a:pt x="2872" y="583"/>
                  </a:cubicBezTo>
                  <a:cubicBezTo>
                    <a:pt x="2584" y="614"/>
                    <a:pt x="2292" y="631"/>
                    <a:pt x="2001" y="631"/>
                  </a:cubicBezTo>
                  <a:cubicBezTo>
                    <a:pt x="1319" y="631"/>
                    <a:pt x="638" y="539"/>
                    <a:pt x="1" y="318"/>
                  </a:cubicBezTo>
                  <a:lnTo>
                    <a:pt x="1" y="318"/>
                  </a:lnTo>
                  <a:cubicBezTo>
                    <a:pt x="114" y="686"/>
                    <a:pt x="216" y="1063"/>
                    <a:pt x="338" y="1431"/>
                  </a:cubicBezTo>
                  <a:cubicBezTo>
                    <a:pt x="892" y="1564"/>
                    <a:pt x="1456" y="1618"/>
                    <a:pt x="2024" y="1618"/>
                  </a:cubicBezTo>
                  <a:cubicBezTo>
                    <a:pt x="3153" y="1618"/>
                    <a:pt x="4297" y="1407"/>
                    <a:pt x="5406" y="1196"/>
                  </a:cubicBezTo>
                  <a:cubicBezTo>
                    <a:pt x="5518" y="798"/>
                    <a:pt x="5620" y="400"/>
                    <a:pt x="5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39"/>
            <p:cNvSpPr/>
            <p:nvPr/>
          </p:nvSpPr>
          <p:spPr>
            <a:xfrm>
              <a:off x="4438300" y="1972500"/>
              <a:ext cx="126700" cy="108550"/>
            </a:xfrm>
            <a:custGeom>
              <a:avLst/>
              <a:gdLst/>
              <a:ahLst/>
              <a:cxnLst/>
              <a:rect l="l" t="t" r="r" b="b"/>
              <a:pathLst>
                <a:path w="5068" h="4342" extrusionOk="0">
                  <a:moveTo>
                    <a:pt x="5068" y="0"/>
                  </a:moveTo>
                  <a:lnTo>
                    <a:pt x="5068" y="0"/>
                  </a:lnTo>
                  <a:cubicBezTo>
                    <a:pt x="3959" y="211"/>
                    <a:pt x="2815" y="422"/>
                    <a:pt x="1686" y="422"/>
                  </a:cubicBezTo>
                  <a:cubicBezTo>
                    <a:pt x="1118" y="422"/>
                    <a:pt x="554" y="368"/>
                    <a:pt x="0" y="235"/>
                  </a:cubicBezTo>
                  <a:lnTo>
                    <a:pt x="0" y="235"/>
                  </a:lnTo>
                  <a:cubicBezTo>
                    <a:pt x="307" y="1267"/>
                    <a:pt x="613" y="2299"/>
                    <a:pt x="940" y="3331"/>
                  </a:cubicBezTo>
                  <a:cubicBezTo>
                    <a:pt x="1043" y="3668"/>
                    <a:pt x="1145" y="4005"/>
                    <a:pt x="1277" y="4342"/>
                  </a:cubicBezTo>
                  <a:cubicBezTo>
                    <a:pt x="1781" y="4227"/>
                    <a:pt x="2299" y="4169"/>
                    <a:pt x="2818" y="4169"/>
                  </a:cubicBezTo>
                  <a:cubicBezTo>
                    <a:pt x="3173" y="4169"/>
                    <a:pt x="3530" y="4196"/>
                    <a:pt x="3883" y="4250"/>
                  </a:cubicBezTo>
                  <a:lnTo>
                    <a:pt x="3944" y="4260"/>
                  </a:lnTo>
                  <a:cubicBezTo>
                    <a:pt x="4250" y="2830"/>
                    <a:pt x="4689" y="1420"/>
                    <a:pt x="50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39"/>
            <p:cNvSpPr/>
            <p:nvPr/>
          </p:nvSpPr>
          <p:spPr>
            <a:xfrm>
              <a:off x="4326175" y="1777300"/>
              <a:ext cx="179575" cy="423300"/>
            </a:xfrm>
            <a:custGeom>
              <a:avLst/>
              <a:gdLst/>
              <a:ahLst/>
              <a:cxnLst/>
              <a:rect l="l" t="t" r="r" b="b"/>
              <a:pathLst>
                <a:path w="7183" h="16932" extrusionOk="0">
                  <a:moveTo>
                    <a:pt x="1561" y="1"/>
                  </a:moveTo>
                  <a:cubicBezTo>
                    <a:pt x="1024" y="1"/>
                    <a:pt x="490" y="114"/>
                    <a:pt x="0" y="340"/>
                  </a:cubicBezTo>
                  <a:lnTo>
                    <a:pt x="11" y="351"/>
                  </a:lnTo>
                  <a:cubicBezTo>
                    <a:pt x="31" y="1484"/>
                    <a:pt x="102" y="2628"/>
                    <a:pt x="409" y="3722"/>
                  </a:cubicBezTo>
                  <a:cubicBezTo>
                    <a:pt x="562" y="4263"/>
                    <a:pt x="767" y="4784"/>
                    <a:pt x="971" y="5316"/>
                  </a:cubicBezTo>
                  <a:cubicBezTo>
                    <a:pt x="1053" y="5520"/>
                    <a:pt x="1144" y="5734"/>
                    <a:pt x="1226" y="5938"/>
                  </a:cubicBezTo>
                  <a:cubicBezTo>
                    <a:pt x="1410" y="6399"/>
                    <a:pt x="1594" y="6869"/>
                    <a:pt x="1778" y="7328"/>
                  </a:cubicBezTo>
                  <a:cubicBezTo>
                    <a:pt x="2483" y="9106"/>
                    <a:pt x="3188" y="10883"/>
                    <a:pt x="3872" y="12620"/>
                  </a:cubicBezTo>
                  <a:cubicBezTo>
                    <a:pt x="3944" y="12804"/>
                    <a:pt x="4025" y="12998"/>
                    <a:pt x="4097" y="13182"/>
                  </a:cubicBezTo>
                  <a:cubicBezTo>
                    <a:pt x="4168" y="13376"/>
                    <a:pt x="4179" y="13580"/>
                    <a:pt x="4189" y="13785"/>
                  </a:cubicBezTo>
                  <a:cubicBezTo>
                    <a:pt x="4240" y="14429"/>
                    <a:pt x="4373" y="15051"/>
                    <a:pt x="4536" y="15675"/>
                  </a:cubicBezTo>
                  <a:cubicBezTo>
                    <a:pt x="4608" y="15961"/>
                    <a:pt x="4690" y="16237"/>
                    <a:pt x="4761" y="16523"/>
                  </a:cubicBezTo>
                  <a:cubicBezTo>
                    <a:pt x="4781" y="16595"/>
                    <a:pt x="4802" y="16666"/>
                    <a:pt x="4833" y="16727"/>
                  </a:cubicBezTo>
                  <a:lnTo>
                    <a:pt x="4863" y="16788"/>
                  </a:lnTo>
                  <a:cubicBezTo>
                    <a:pt x="4924" y="16860"/>
                    <a:pt x="5006" y="16921"/>
                    <a:pt x="5098" y="16931"/>
                  </a:cubicBezTo>
                  <a:cubicBezTo>
                    <a:pt x="5210" y="16931"/>
                    <a:pt x="5303" y="16850"/>
                    <a:pt x="5374" y="16768"/>
                  </a:cubicBezTo>
                  <a:lnTo>
                    <a:pt x="5394" y="16788"/>
                  </a:lnTo>
                  <a:cubicBezTo>
                    <a:pt x="5455" y="16845"/>
                    <a:pt x="5537" y="16872"/>
                    <a:pt x="5620" y="16872"/>
                  </a:cubicBezTo>
                  <a:cubicBezTo>
                    <a:pt x="5733" y="16872"/>
                    <a:pt x="5846" y="16821"/>
                    <a:pt x="5905" y="16727"/>
                  </a:cubicBezTo>
                  <a:cubicBezTo>
                    <a:pt x="5950" y="16778"/>
                    <a:pt x="6024" y="16802"/>
                    <a:pt x="6097" y="16802"/>
                  </a:cubicBezTo>
                  <a:cubicBezTo>
                    <a:pt x="6141" y="16802"/>
                    <a:pt x="6184" y="16794"/>
                    <a:pt x="6222" y="16778"/>
                  </a:cubicBezTo>
                  <a:cubicBezTo>
                    <a:pt x="6324" y="16738"/>
                    <a:pt x="6395" y="16645"/>
                    <a:pt x="6477" y="16492"/>
                  </a:cubicBezTo>
                  <a:cubicBezTo>
                    <a:pt x="6488" y="16513"/>
                    <a:pt x="6498" y="16513"/>
                    <a:pt x="6508" y="16523"/>
                  </a:cubicBezTo>
                  <a:cubicBezTo>
                    <a:pt x="6561" y="16559"/>
                    <a:pt x="6622" y="16575"/>
                    <a:pt x="6685" y="16575"/>
                  </a:cubicBezTo>
                  <a:cubicBezTo>
                    <a:pt x="6820" y="16575"/>
                    <a:pt x="6963" y="16501"/>
                    <a:pt x="7040" y="16390"/>
                  </a:cubicBezTo>
                  <a:cubicBezTo>
                    <a:pt x="7162" y="16216"/>
                    <a:pt x="7183" y="15991"/>
                    <a:pt x="7162" y="15787"/>
                  </a:cubicBezTo>
                  <a:lnTo>
                    <a:pt x="7162" y="15767"/>
                  </a:lnTo>
                  <a:cubicBezTo>
                    <a:pt x="7060" y="14581"/>
                    <a:pt x="6345" y="13560"/>
                    <a:pt x="5885" y="12467"/>
                  </a:cubicBezTo>
                  <a:cubicBezTo>
                    <a:pt x="5844" y="12354"/>
                    <a:pt x="5803" y="12252"/>
                    <a:pt x="5762" y="12150"/>
                  </a:cubicBezTo>
                  <a:cubicBezTo>
                    <a:pt x="5630" y="11813"/>
                    <a:pt x="5528" y="11476"/>
                    <a:pt x="5425" y="11139"/>
                  </a:cubicBezTo>
                  <a:cubicBezTo>
                    <a:pt x="5098" y="10107"/>
                    <a:pt x="4792" y="9075"/>
                    <a:pt x="4485" y="8043"/>
                  </a:cubicBezTo>
                  <a:cubicBezTo>
                    <a:pt x="4363" y="7675"/>
                    <a:pt x="4261" y="7298"/>
                    <a:pt x="4148" y="6930"/>
                  </a:cubicBezTo>
                  <a:lnTo>
                    <a:pt x="3872" y="6010"/>
                  </a:lnTo>
                  <a:cubicBezTo>
                    <a:pt x="3668" y="5316"/>
                    <a:pt x="3453" y="4610"/>
                    <a:pt x="3321" y="3895"/>
                  </a:cubicBezTo>
                  <a:cubicBezTo>
                    <a:pt x="3280" y="3681"/>
                    <a:pt x="3249" y="3456"/>
                    <a:pt x="3219" y="3241"/>
                  </a:cubicBezTo>
                  <a:cubicBezTo>
                    <a:pt x="3198" y="3057"/>
                    <a:pt x="3167" y="2864"/>
                    <a:pt x="3147" y="2669"/>
                  </a:cubicBezTo>
                  <a:cubicBezTo>
                    <a:pt x="3116" y="2435"/>
                    <a:pt x="3085" y="2189"/>
                    <a:pt x="3045" y="1954"/>
                  </a:cubicBezTo>
                  <a:cubicBezTo>
                    <a:pt x="2942" y="1311"/>
                    <a:pt x="2799" y="677"/>
                    <a:pt x="2585" y="64"/>
                  </a:cubicBezTo>
                  <a:lnTo>
                    <a:pt x="2575" y="33"/>
                  </a:lnTo>
                  <a:cubicBezTo>
                    <a:pt x="2512" y="40"/>
                    <a:pt x="2448" y="43"/>
                    <a:pt x="2383" y="43"/>
                  </a:cubicBezTo>
                  <a:cubicBezTo>
                    <a:pt x="2161" y="43"/>
                    <a:pt x="1925" y="11"/>
                    <a:pt x="1696" y="3"/>
                  </a:cubicBezTo>
                  <a:cubicBezTo>
                    <a:pt x="1651" y="2"/>
                    <a:pt x="1606" y="1"/>
                    <a:pt x="1561"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39"/>
            <p:cNvSpPr/>
            <p:nvPr/>
          </p:nvSpPr>
          <p:spPr>
            <a:xfrm>
              <a:off x="4419400" y="1519925"/>
              <a:ext cx="77400" cy="37450"/>
            </a:xfrm>
            <a:custGeom>
              <a:avLst/>
              <a:gdLst/>
              <a:ahLst/>
              <a:cxnLst/>
              <a:rect l="l" t="t" r="r" b="b"/>
              <a:pathLst>
                <a:path w="3096" h="1498" extrusionOk="0">
                  <a:moveTo>
                    <a:pt x="705" y="0"/>
                  </a:moveTo>
                  <a:lnTo>
                    <a:pt x="675" y="41"/>
                  </a:lnTo>
                  <a:cubicBezTo>
                    <a:pt x="654" y="194"/>
                    <a:pt x="613" y="337"/>
                    <a:pt x="562" y="480"/>
                  </a:cubicBezTo>
                  <a:cubicBezTo>
                    <a:pt x="439" y="838"/>
                    <a:pt x="246" y="1175"/>
                    <a:pt x="0" y="1461"/>
                  </a:cubicBezTo>
                  <a:lnTo>
                    <a:pt x="10" y="1471"/>
                  </a:lnTo>
                  <a:cubicBezTo>
                    <a:pt x="144" y="1489"/>
                    <a:pt x="279" y="1498"/>
                    <a:pt x="414" y="1498"/>
                  </a:cubicBezTo>
                  <a:cubicBezTo>
                    <a:pt x="1444" y="1498"/>
                    <a:pt x="2481" y="993"/>
                    <a:pt x="3096" y="153"/>
                  </a:cubicBezTo>
                  <a:lnTo>
                    <a:pt x="3096" y="153"/>
                  </a:lnTo>
                  <a:cubicBezTo>
                    <a:pt x="2820" y="316"/>
                    <a:pt x="2514" y="429"/>
                    <a:pt x="2197" y="459"/>
                  </a:cubicBezTo>
                  <a:cubicBezTo>
                    <a:pt x="2135" y="465"/>
                    <a:pt x="2073" y="468"/>
                    <a:pt x="2011" y="468"/>
                  </a:cubicBezTo>
                  <a:cubicBezTo>
                    <a:pt x="1541" y="468"/>
                    <a:pt x="1076" y="298"/>
                    <a:pt x="705" y="0"/>
                  </a:cubicBezTo>
                  <a:close/>
                </a:path>
              </a:pathLst>
            </a:custGeom>
            <a:solidFill>
              <a:srgbClr val="BC55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39"/>
            <p:cNvSpPr/>
            <p:nvPr/>
          </p:nvSpPr>
          <p:spPr>
            <a:xfrm>
              <a:off x="4419650" y="2169175"/>
              <a:ext cx="54675" cy="115700"/>
            </a:xfrm>
            <a:custGeom>
              <a:avLst/>
              <a:gdLst/>
              <a:ahLst/>
              <a:cxnLst/>
              <a:rect l="l" t="t" r="r" b="b"/>
              <a:pathLst>
                <a:path w="2187" h="4628" extrusionOk="0">
                  <a:moveTo>
                    <a:pt x="797" y="0"/>
                  </a:moveTo>
                  <a:lnTo>
                    <a:pt x="767" y="10"/>
                  </a:lnTo>
                  <a:cubicBezTo>
                    <a:pt x="470" y="225"/>
                    <a:pt x="164" y="470"/>
                    <a:pt x="62" y="817"/>
                  </a:cubicBezTo>
                  <a:cubicBezTo>
                    <a:pt x="21" y="950"/>
                    <a:pt x="21" y="1083"/>
                    <a:pt x="11" y="1215"/>
                  </a:cubicBezTo>
                  <a:cubicBezTo>
                    <a:pt x="0" y="1808"/>
                    <a:pt x="21" y="2391"/>
                    <a:pt x="82" y="2983"/>
                  </a:cubicBezTo>
                  <a:cubicBezTo>
                    <a:pt x="93" y="3136"/>
                    <a:pt x="113" y="3290"/>
                    <a:pt x="174" y="3433"/>
                  </a:cubicBezTo>
                  <a:cubicBezTo>
                    <a:pt x="266" y="3647"/>
                    <a:pt x="440" y="3801"/>
                    <a:pt x="624" y="3944"/>
                  </a:cubicBezTo>
                  <a:cubicBezTo>
                    <a:pt x="940" y="4199"/>
                    <a:pt x="1278" y="4434"/>
                    <a:pt x="1635" y="4628"/>
                  </a:cubicBezTo>
                  <a:cubicBezTo>
                    <a:pt x="1645" y="4557"/>
                    <a:pt x="1666" y="4485"/>
                    <a:pt x="1686" y="4423"/>
                  </a:cubicBezTo>
                  <a:cubicBezTo>
                    <a:pt x="1789" y="4046"/>
                    <a:pt x="1952" y="3657"/>
                    <a:pt x="2187" y="3340"/>
                  </a:cubicBezTo>
                  <a:cubicBezTo>
                    <a:pt x="1911" y="3208"/>
                    <a:pt x="1564" y="3208"/>
                    <a:pt x="1380" y="2973"/>
                  </a:cubicBezTo>
                  <a:cubicBezTo>
                    <a:pt x="1267" y="2830"/>
                    <a:pt x="1247" y="2646"/>
                    <a:pt x="1226" y="2472"/>
                  </a:cubicBezTo>
                  <a:lnTo>
                    <a:pt x="1073" y="1063"/>
                  </a:lnTo>
                  <a:lnTo>
                    <a:pt x="1094" y="1052"/>
                  </a:lnTo>
                  <a:cubicBezTo>
                    <a:pt x="1063" y="991"/>
                    <a:pt x="1042" y="920"/>
                    <a:pt x="1022" y="848"/>
                  </a:cubicBezTo>
                  <a:cubicBezTo>
                    <a:pt x="951" y="562"/>
                    <a:pt x="869" y="286"/>
                    <a:pt x="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39"/>
            <p:cNvSpPr/>
            <p:nvPr/>
          </p:nvSpPr>
          <p:spPr>
            <a:xfrm>
              <a:off x="4240100" y="1925750"/>
              <a:ext cx="182900" cy="228125"/>
            </a:xfrm>
            <a:custGeom>
              <a:avLst/>
              <a:gdLst/>
              <a:ahLst/>
              <a:cxnLst/>
              <a:rect l="l" t="t" r="r" b="b"/>
              <a:pathLst>
                <a:path w="7316" h="9125" extrusionOk="0">
                  <a:moveTo>
                    <a:pt x="4669" y="0"/>
                  </a:moveTo>
                  <a:cubicBezTo>
                    <a:pt x="3157" y="1727"/>
                    <a:pt x="1604" y="3403"/>
                    <a:pt x="1" y="5038"/>
                  </a:cubicBezTo>
                  <a:cubicBezTo>
                    <a:pt x="1349" y="6366"/>
                    <a:pt x="2667" y="7724"/>
                    <a:pt x="3954" y="9113"/>
                  </a:cubicBezTo>
                  <a:lnTo>
                    <a:pt x="3965" y="9124"/>
                  </a:lnTo>
                  <a:cubicBezTo>
                    <a:pt x="5098" y="8337"/>
                    <a:pt x="6212" y="7520"/>
                    <a:pt x="7315" y="6682"/>
                  </a:cubicBezTo>
                  <a:cubicBezTo>
                    <a:pt x="6631" y="4945"/>
                    <a:pt x="5926" y="3168"/>
                    <a:pt x="5221" y="1390"/>
                  </a:cubicBezTo>
                  <a:cubicBezTo>
                    <a:pt x="5037" y="931"/>
                    <a:pt x="4853" y="461"/>
                    <a:pt x="4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39"/>
            <p:cNvSpPr/>
            <p:nvPr/>
          </p:nvSpPr>
          <p:spPr>
            <a:xfrm>
              <a:off x="4229375" y="2051675"/>
              <a:ext cx="109850" cy="112150"/>
            </a:xfrm>
            <a:custGeom>
              <a:avLst/>
              <a:gdLst/>
              <a:ahLst/>
              <a:cxnLst/>
              <a:rect l="l" t="t" r="r" b="b"/>
              <a:pathLst>
                <a:path w="4394" h="4486" extrusionOk="0">
                  <a:moveTo>
                    <a:pt x="430" y="1"/>
                  </a:moveTo>
                  <a:cubicBezTo>
                    <a:pt x="287" y="153"/>
                    <a:pt x="144" y="296"/>
                    <a:pt x="1" y="439"/>
                  </a:cubicBezTo>
                  <a:cubicBezTo>
                    <a:pt x="1338" y="1727"/>
                    <a:pt x="2616" y="3075"/>
                    <a:pt x="3821" y="4485"/>
                  </a:cubicBezTo>
                  <a:cubicBezTo>
                    <a:pt x="4015" y="4353"/>
                    <a:pt x="4199" y="4219"/>
                    <a:pt x="4394" y="4087"/>
                  </a:cubicBezTo>
                  <a:lnTo>
                    <a:pt x="4383" y="4076"/>
                  </a:lnTo>
                  <a:cubicBezTo>
                    <a:pt x="3096" y="2687"/>
                    <a:pt x="1778" y="1329"/>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39"/>
            <p:cNvSpPr/>
            <p:nvPr/>
          </p:nvSpPr>
          <p:spPr>
            <a:xfrm>
              <a:off x="4041650" y="2062650"/>
              <a:ext cx="283275" cy="244975"/>
            </a:xfrm>
            <a:custGeom>
              <a:avLst/>
              <a:gdLst/>
              <a:ahLst/>
              <a:cxnLst/>
              <a:rect l="l" t="t" r="r" b="b"/>
              <a:pathLst>
                <a:path w="11331" h="9799" extrusionOk="0">
                  <a:moveTo>
                    <a:pt x="7510" y="0"/>
                  </a:moveTo>
                  <a:cubicBezTo>
                    <a:pt x="5099" y="2432"/>
                    <a:pt x="2595" y="4772"/>
                    <a:pt x="0" y="6999"/>
                  </a:cubicBezTo>
                  <a:cubicBezTo>
                    <a:pt x="593" y="8010"/>
                    <a:pt x="1308" y="8950"/>
                    <a:pt x="2136" y="9798"/>
                  </a:cubicBezTo>
                  <a:lnTo>
                    <a:pt x="2534" y="9431"/>
                  </a:lnTo>
                  <a:cubicBezTo>
                    <a:pt x="5558" y="7796"/>
                    <a:pt x="8500" y="5998"/>
                    <a:pt x="11330" y="4046"/>
                  </a:cubicBezTo>
                  <a:cubicBezTo>
                    <a:pt x="10125" y="2636"/>
                    <a:pt x="8847" y="1288"/>
                    <a:pt x="7510" y="0"/>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39"/>
            <p:cNvSpPr/>
            <p:nvPr/>
          </p:nvSpPr>
          <p:spPr>
            <a:xfrm>
              <a:off x="4030150" y="2237625"/>
              <a:ext cx="64900" cy="78925"/>
            </a:xfrm>
            <a:custGeom>
              <a:avLst/>
              <a:gdLst/>
              <a:ahLst/>
              <a:cxnLst/>
              <a:rect l="l" t="t" r="r" b="b"/>
              <a:pathLst>
                <a:path w="2596" h="3157" extrusionOk="0">
                  <a:moveTo>
                    <a:pt x="460" y="0"/>
                  </a:moveTo>
                  <a:cubicBezTo>
                    <a:pt x="307" y="132"/>
                    <a:pt x="154" y="255"/>
                    <a:pt x="1" y="388"/>
                  </a:cubicBezTo>
                  <a:cubicBezTo>
                    <a:pt x="553" y="1410"/>
                    <a:pt x="1277" y="2329"/>
                    <a:pt x="2126" y="3116"/>
                  </a:cubicBezTo>
                  <a:lnTo>
                    <a:pt x="2146" y="3156"/>
                  </a:lnTo>
                  <a:cubicBezTo>
                    <a:pt x="2299" y="3034"/>
                    <a:pt x="2453" y="2922"/>
                    <a:pt x="2596" y="2799"/>
                  </a:cubicBezTo>
                  <a:cubicBezTo>
                    <a:pt x="1768" y="1951"/>
                    <a:pt x="1053" y="1011"/>
                    <a:pt x="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39"/>
            <p:cNvSpPr/>
            <p:nvPr/>
          </p:nvSpPr>
          <p:spPr>
            <a:xfrm>
              <a:off x="3872825" y="2247325"/>
              <a:ext cx="211000" cy="158100"/>
            </a:xfrm>
            <a:custGeom>
              <a:avLst/>
              <a:gdLst/>
              <a:ahLst/>
              <a:cxnLst/>
              <a:rect l="l" t="t" r="r" b="b"/>
              <a:pathLst>
                <a:path w="8440" h="6324" extrusionOk="0">
                  <a:moveTo>
                    <a:pt x="6294" y="0"/>
                  </a:moveTo>
                  <a:cubicBezTo>
                    <a:pt x="4251" y="1737"/>
                    <a:pt x="2156" y="3412"/>
                    <a:pt x="1" y="5016"/>
                  </a:cubicBezTo>
                  <a:cubicBezTo>
                    <a:pt x="113" y="4945"/>
                    <a:pt x="246" y="4893"/>
                    <a:pt x="389" y="4884"/>
                  </a:cubicBezTo>
                  <a:cubicBezTo>
                    <a:pt x="407" y="4881"/>
                    <a:pt x="427" y="4880"/>
                    <a:pt x="447" y="4880"/>
                  </a:cubicBezTo>
                  <a:cubicBezTo>
                    <a:pt x="515" y="4880"/>
                    <a:pt x="589" y="4895"/>
                    <a:pt x="644" y="4934"/>
                  </a:cubicBezTo>
                  <a:cubicBezTo>
                    <a:pt x="828" y="5036"/>
                    <a:pt x="818" y="5302"/>
                    <a:pt x="746" y="5497"/>
                  </a:cubicBezTo>
                  <a:cubicBezTo>
                    <a:pt x="716" y="5599"/>
                    <a:pt x="675" y="5701"/>
                    <a:pt x="654" y="5803"/>
                  </a:cubicBezTo>
                  <a:cubicBezTo>
                    <a:pt x="634" y="5915"/>
                    <a:pt x="654" y="6028"/>
                    <a:pt x="736" y="6110"/>
                  </a:cubicBezTo>
                  <a:cubicBezTo>
                    <a:pt x="797" y="6171"/>
                    <a:pt x="889" y="6191"/>
                    <a:pt x="981" y="6201"/>
                  </a:cubicBezTo>
                  <a:cubicBezTo>
                    <a:pt x="1058" y="6210"/>
                    <a:pt x="1136" y="6213"/>
                    <a:pt x="1215" y="6213"/>
                  </a:cubicBezTo>
                  <a:cubicBezTo>
                    <a:pt x="1395" y="6213"/>
                    <a:pt x="1577" y="6197"/>
                    <a:pt x="1754" y="6197"/>
                  </a:cubicBezTo>
                  <a:cubicBezTo>
                    <a:pt x="1970" y="6197"/>
                    <a:pt x="2177" y="6220"/>
                    <a:pt x="2360" y="6324"/>
                  </a:cubicBezTo>
                  <a:cubicBezTo>
                    <a:pt x="2564" y="6181"/>
                    <a:pt x="2779" y="6038"/>
                    <a:pt x="2994" y="5915"/>
                  </a:cubicBezTo>
                  <a:cubicBezTo>
                    <a:pt x="4833" y="4884"/>
                    <a:pt x="6814" y="4025"/>
                    <a:pt x="8439" y="2768"/>
                  </a:cubicBezTo>
                  <a:lnTo>
                    <a:pt x="8419" y="2728"/>
                  </a:lnTo>
                  <a:cubicBezTo>
                    <a:pt x="7570" y="1941"/>
                    <a:pt x="6846" y="1022"/>
                    <a:pt x="6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39"/>
            <p:cNvSpPr/>
            <p:nvPr/>
          </p:nvSpPr>
          <p:spPr>
            <a:xfrm>
              <a:off x="3732875" y="2369300"/>
              <a:ext cx="198975" cy="109950"/>
            </a:xfrm>
            <a:custGeom>
              <a:avLst/>
              <a:gdLst/>
              <a:ahLst/>
              <a:cxnLst/>
              <a:rect l="l" t="t" r="r" b="b"/>
              <a:pathLst>
                <a:path w="7959" h="4398" extrusionOk="0">
                  <a:moveTo>
                    <a:pt x="6045" y="1"/>
                  </a:moveTo>
                  <a:cubicBezTo>
                    <a:pt x="6025" y="1"/>
                    <a:pt x="6005" y="2"/>
                    <a:pt x="5987" y="5"/>
                  </a:cubicBezTo>
                  <a:cubicBezTo>
                    <a:pt x="5844" y="14"/>
                    <a:pt x="5711" y="66"/>
                    <a:pt x="5599" y="137"/>
                  </a:cubicBezTo>
                  <a:cubicBezTo>
                    <a:pt x="5558" y="157"/>
                    <a:pt x="5527" y="189"/>
                    <a:pt x="5486" y="219"/>
                  </a:cubicBezTo>
                  <a:cubicBezTo>
                    <a:pt x="4434" y="1006"/>
                    <a:pt x="3371" y="1772"/>
                    <a:pt x="2289" y="2518"/>
                  </a:cubicBezTo>
                  <a:cubicBezTo>
                    <a:pt x="1471" y="3090"/>
                    <a:pt x="634" y="3651"/>
                    <a:pt x="0" y="4357"/>
                  </a:cubicBezTo>
                  <a:lnTo>
                    <a:pt x="41" y="4398"/>
                  </a:lnTo>
                  <a:cubicBezTo>
                    <a:pt x="991" y="4336"/>
                    <a:pt x="1931" y="4244"/>
                    <a:pt x="2870" y="4101"/>
                  </a:cubicBezTo>
                  <a:cubicBezTo>
                    <a:pt x="3065" y="3876"/>
                    <a:pt x="3238" y="3642"/>
                    <a:pt x="3433" y="3417"/>
                  </a:cubicBezTo>
                  <a:cubicBezTo>
                    <a:pt x="3586" y="3213"/>
                    <a:pt x="3749" y="3018"/>
                    <a:pt x="3953" y="2865"/>
                  </a:cubicBezTo>
                  <a:cubicBezTo>
                    <a:pt x="4321" y="2609"/>
                    <a:pt x="4781" y="2528"/>
                    <a:pt x="5220" y="2466"/>
                  </a:cubicBezTo>
                  <a:lnTo>
                    <a:pt x="7213" y="2171"/>
                  </a:lnTo>
                  <a:lnTo>
                    <a:pt x="7223" y="2180"/>
                  </a:lnTo>
                  <a:cubicBezTo>
                    <a:pt x="7406" y="1905"/>
                    <a:pt x="7672" y="1660"/>
                    <a:pt x="7958" y="1445"/>
                  </a:cubicBezTo>
                  <a:cubicBezTo>
                    <a:pt x="7775" y="1341"/>
                    <a:pt x="7568" y="1318"/>
                    <a:pt x="7352" y="1318"/>
                  </a:cubicBezTo>
                  <a:cubicBezTo>
                    <a:pt x="7175" y="1318"/>
                    <a:pt x="6993" y="1334"/>
                    <a:pt x="6813" y="1334"/>
                  </a:cubicBezTo>
                  <a:cubicBezTo>
                    <a:pt x="6734" y="1334"/>
                    <a:pt x="6656" y="1331"/>
                    <a:pt x="6579" y="1322"/>
                  </a:cubicBezTo>
                  <a:cubicBezTo>
                    <a:pt x="6487" y="1312"/>
                    <a:pt x="6395" y="1292"/>
                    <a:pt x="6334" y="1231"/>
                  </a:cubicBezTo>
                  <a:cubicBezTo>
                    <a:pt x="6252" y="1149"/>
                    <a:pt x="6232" y="1036"/>
                    <a:pt x="6252" y="924"/>
                  </a:cubicBezTo>
                  <a:cubicBezTo>
                    <a:pt x="6273" y="822"/>
                    <a:pt x="6314" y="720"/>
                    <a:pt x="6344" y="618"/>
                  </a:cubicBezTo>
                  <a:cubicBezTo>
                    <a:pt x="6416" y="423"/>
                    <a:pt x="6426" y="157"/>
                    <a:pt x="6242" y="55"/>
                  </a:cubicBezTo>
                  <a:cubicBezTo>
                    <a:pt x="6187" y="16"/>
                    <a:pt x="6113" y="1"/>
                    <a:pt x="60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39"/>
            <p:cNvSpPr/>
            <p:nvPr/>
          </p:nvSpPr>
          <p:spPr>
            <a:xfrm>
              <a:off x="3804625" y="2423550"/>
              <a:ext cx="108825" cy="48275"/>
            </a:xfrm>
            <a:custGeom>
              <a:avLst/>
              <a:gdLst/>
              <a:ahLst/>
              <a:cxnLst/>
              <a:rect l="l" t="t" r="r" b="b"/>
              <a:pathLst>
                <a:path w="4353" h="1931" extrusionOk="0">
                  <a:moveTo>
                    <a:pt x="4343" y="1"/>
                  </a:moveTo>
                  <a:lnTo>
                    <a:pt x="2350" y="296"/>
                  </a:lnTo>
                  <a:cubicBezTo>
                    <a:pt x="1911" y="358"/>
                    <a:pt x="1451" y="439"/>
                    <a:pt x="1083" y="695"/>
                  </a:cubicBezTo>
                  <a:cubicBezTo>
                    <a:pt x="879" y="848"/>
                    <a:pt x="716" y="1043"/>
                    <a:pt x="563" y="1247"/>
                  </a:cubicBezTo>
                  <a:cubicBezTo>
                    <a:pt x="368" y="1472"/>
                    <a:pt x="195" y="1706"/>
                    <a:pt x="0" y="1931"/>
                  </a:cubicBezTo>
                  <a:cubicBezTo>
                    <a:pt x="1380" y="1737"/>
                    <a:pt x="2738" y="1461"/>
                    <a:pt x="4087" y="1114"/>
                  </a:cubicBezTo>
                  <a:cubicBezTo>
                    <a:pt x="4087" y="991"/>
                    <a:pt x="4087" y="859"/>
                    <a:pt x="4098" y="746"/>
                  </a:cubicBezTo>
                  <a:cubicBezTo>
                    <a:pt x="4118" y="470"/>
                    <a:pt x="4220" y="235"/>
                    <a:pt x="4353" y="10"/>
                  </a:cubicBezTo>
                  <a:lnTo>
                    <a:pt x="43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39"/>
            <p:cNvSpPr/>
            <p:nvPr/>
          </p:nvSpPr>
          <p:spPr>
            <a:xfrm>
              <a:off x="3726225" y="2451375"/>
              <a:ext cx="180575" cy="43875"/>
            </a:xfrm>
            <a:custGeom>
              <a:avLst/>
              <a:gdLst/>
              <a:ahLst/>
              <a:cxnLst/>
              <a:rect l="l" t="t" r="r" b="b"/>
              <a:pathLst>
                <a:path w="7223" h="1755" extrusionOk="0">
                  <a:moveTo>
                    <a:pt x="7223" y="1"/>
                  </a:moveTo>
                  <a:cubicBezTo>
                    <a:pt x="5874" y="348"/>
                    <a:pt x="4516" y="624"/>
                    <a:pt x="3136" y="818"/>
                  </a:cubicBezTo>
                  <a:cubicBezTo>
                    <a:pt x="2197" y="961"/>
                    <a:pt x="1257" y="1053"/>
                    <a:pt x="307" y="1115"/>
                  </a:cubicBezTo>
                  <a:lnTo>
                    <a:pt x="266" y="1074"/>
                  </a:lnTo>
                  <a:cubicBezTo>
                    <a:pt x="215" y="1124"/>
                    <a:pt x="164" y="1176"/>
                    <a:pt x="123" y="1237"/>
                  </a:cubicBezTo>
                  <a:cubicBezTo>
                    <a:pt x="0" y="1370"/>
                    <a:pt x="41" y="1585"/>
                    <a:pt x="205" y="1656"/>
                  </a:cubicBezTo>
                  <a:cubicBezTo>
                    <a:pt x="383" y="1729"/>
                    <a:pt x="583" y="1754"/>
                    <a:pt x="787" y="1754"/>
                  </a:cubicBezTo>
                  <a:cubicBezTo>
                    <a:pt x="980" y="1754"/>
                    <a:pt x="1175" y="1732"/>
                    <a:pt x="1359" y="1707"/>
                  </a:cubicBezTo>
                  <a:cubicBezTo>
                    <a:pt x="3096" y="1472"/>
                    <a:pt x="4823" y="1237"/>
                    <a:pt x="6559" y="1002"/>
                  </a:cubicBezTo>
                  <a:cubicBezTo>
                    <a:pt x="6692" y="981"/>
                    <a:pt x="6825" y="961"/>
                    <a:pt x="6937" y="890"/>
                  </a:cubicBezTo>
                  <a:cubicBezTo>
                    <a:pt x="7223" y="716"/>
                    <a:pt x="7223" y="359"/>
                    <a:pt x="7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39"/>
            <p:cNvSpPr/>
            <p:nvPr/>
          </p:nvSpPr>
          <p:spPr>
            <a:xfrm>
              <a:off x="4376725" y="1345450"/>
              <a:ext cx="222000" cy="303675"/>
            </a:xfrm>
            <a:custGeom>
              <a:avLst/>
              <a:gdLst/>
              <a:ahLst/>
              <a:cxnLst/>
              <a:rect l="l" t="t" r="r" b="b"/>
              <a:pathLst>
                <a:path w="8880" h="12147" extrusionOk="0">
                  <a:moveTo>
                    <a:pt x="3219" y="1"/>
                  </a:moveTo>
                  <a:cubicBezTo>
                    <a:pt x="3199" y="665"/>
                    <a:pt x="2902" y="1288"/>
                    <a:pt x="2473" y="1789"/>
                  </a:cubicBezTo>
                  <a:cubicBezTo>
                    <a:pt x="2044" y="2280"/>
                    <a:pt x="1493" y="2647"/>
                    <a:pt x="992" y="2964"/>
                  </a:cubicBezTo>
                  <a:cubicBezTo>
                    <a:pt x="839" y="3045"/>
                    <a:pt x="686" y="3148"/>
                    <a:pt x="625" y="3311"/>
                  </a:cubicBezTo>
                  <a:cubicBezTo>
                    <a:pt x="614" y="3352"/>
                    <a:pt x="604" y="3393"/>
                    <a:pt x="604" y="3434"/>
                  </a:cubicBezTo>
                  <a:cubicBezTo>
                    <a:pt x="604" y="3608"/>
                    <a:pt x="777" y="4262"/>
                    <a:pt x="788" y="4405"/>
                  </a:cubicBezTo>
                  <a:cubicBezTo>
                    <a:pt x="808" y="4557"/>
                    <a:pt x="839" y="4711"/>
                    <a:pt x="941" y="4823"/>
                  </a:cubicBezTo>
                  <a:cubicBezTo>
                    <a:pt x="1008" y="4898"/>
                    <a:pt x="1107" y="4945"/>
                    <a:pt x="1205" y="4945"/>
                  </a:cubicBezTo>
                  <a:cubicBezTo>
                    <a:pt x="1255" y="4945"/>
                    <a:pt x="1305" y="4933"/>
                    <a:pt x="1349" y="4905"/>
                  </a:cubicBezTo>
                  <a:lnTo>
                    <a:pt x="1390" y="4895"/>
                  </a:lnTo>
                  <a:cubicBezTo>
                    <a:pt x="1411" y="5018"/>
                    <a:pt x="1431" y="5130"/>
                    <a:pt x="1462" y="5242"/>
                  </a:cubicBezTo>
                  <a:cubicBezTo>
                    <a:pt x="1615" y="5886"/>
                    <a:pt x="1881" y="6530"/>
                    <a:pt x="2382" y="6959"/>
                  </a:cubicBezTo>
                  <a:cubicBezTo>
                    <a:pt x="2392" y="6969"/>
                    <a:pt x="2402" y="6979"/>
                    <a:pt x="2412" y="6979"/>
                  </a:cubicBezTo>
                  <a:cubicBezTo>
                    <a:pt x="2783" y="7277"/>
                    <a:pt x="3248" y="7447"/>
                    <a:pt x="3718" y="7447"/>
                  </a:cubicBezTo>
                  <a:cubicBezTo>
                    <a:pt x="3780" y="7447"/>
                    <a:pt x="3842" y="7444"/>
                    <a:pt x="3904" y="7438"/>
                  </a:cubicBezTo>
                  <a:cubicBezTo>
                    <a:pt x="4221" y="7408"/>
                    <a:pt x="4527" y="7295"/>
                    <a:pt x="4803" y="7132"/>
                  </a:cubicBezTo>
                  <a:lnTo>
                    <a:pt x="4803" y="7132"/>
                  </a:lnTo>
                  <a:cubicBezTo>
                    <a:pt x="4188" y="7972"/>
                    <a:pt x="3151" y="8477"/>
                    <a:pt x="2121" y="8477"/>
                  </a:cubicBezTo>
                  <a:cubicBezTo>
                    <a:pt x="1986" y="8477"/>
                    <a:pt x="1851" y="8468"/>
                    <a:pt x="1717" y="8450"/>
                  </a:cubicBezTo>
                  <a:lnTo>
                    <a:pt x="1707" y="8440"/>
                  </a:lnTo>
                  <a:cubicBezTo>
                    <a:pt x="1411" y="8807"/>
                    <a:pt x="1033" y="9094"/>
                    <a:pt x="604" y="9277"/>
                  </a:cubicBezTo>
                  <a:cubicBezTo>
                    <a:pt x="410" y="9370"/>
                    <a:pt x="205" y="9431"/>
                    <a:pt x="1" y="9492"/>
                  </a:cubicBezTo>
                  <a:cubicBezTo>
                    <a:pt x="502" y="10473"/>
                    <a:pt x="1360" y="11280"/>
                    <a:pt x="2371" y="11729"/>
                  </a:cubicBezTo>
                  <a:cubicBezTo>
                    <a:pt x="2991" y="12005"/>
                    <a:pt x="3668" y="12146"/>
                    <a:pt x="4346" y="12146"/>
                  </a:cubicBezTo>
                  <a:cubicBezTo>
                    <a:pt x="4775" y="12146"/>
                    <a:pt x="5204" y="12089"/>
                    <a:pt x="5620" y="11975"/>
                  </a:cubicBezTo>
                  <a:cubicBezTo>
                    <a:pt x="7173" y="11556"/>
                    <a:pt x="8491" y="10289"/>
                    <a:pt x="8869" y="8726"/>
                  </a:cubicBezTo>
                  <a:lnTo>
                    <a:pt x="8879" y="8705"/>
                  </a:lnTo>
                  <a:cubicBezTo>
                    <a:pt x="8787" y="8664"/>
                    <a:pt x="8695" y="8634"/>
                    <a:pt x="8614" y="8593"/>
                  </a:cubicBezTo>
                  <a:cubicBezTo>
                    <a:pt x="7827" y="8256"/>
                    <a:pt x="7040" y="7827"/>
                    <a:pt x="6570" y="7112"/>
                  </a:cubicBezTo>
                  <a:cubicBezTo>
                    <a:pt x="6468" y="6948"/>
                    <a:pt x="6387" y="6775"/>
                    <a:pt x="6315" y="6601"/>
                  </a:cubicBezTo>
                  <a:cubicBezTo>
                    <a:pt x="6069" y="5978"/>
                    <a:pt x="6019" y="5273"/>
                    <a:pt x="5998" y="4589"/>
                  </a:cubicBezTo>
                  <a:lnTo>
                    <a:pt x="5998" y="4271"/>
                  </a:lnTo>
                  <a:cubicBezTo>
                    <a:pt x="6039" y="4271"/>
                    <a:pt x="6090" y="4262"/>
                    <a:pt x="6141" y="4251"/>
                  </a:cubicBezTo>
                  <a:cubicBezTo>
                    <a:pt x="6172" y="4241"/>
                    <a:pt x="6212" y="4231"/>
                    <a:pt x="6243" y="4210"/>
                  </a:cubicBezTo>
                  <a:cubicBezTo>
                    <a:pt x="6325" y="4149"/>
                    <a:pt x="6325" y="3904"/>
                    <a:pt x="6325" y="3792"/>
                  </a:cubicBezTo>
                  <a:cubicBezTo>
                    <a:pt x="6325" y="3342"/>
                    <a:pt x="6325" y="3148"/>
                    <a:pt x="6264" y="2750"/>
                  </a:cubicBezTo>
                  <a:cubicBezTo>
                    <a:pt x="6253" y="2647"/>
                    <a:pt x="6182" y="2525"/>
                    <a:pt x="6121" y="2453"/>
                  </a:cubicBezTo>
                  <a:cubicBezTo>
                    <a:pt x="6057" y="2381"/>
                    <a:pt x="5930" y="2328"/>
                    <a:pt x="5814" y="2328"/>
                  </a:cubicBezTo>
                  <a:cubicBezTo>
                    <a:pt x="5782" y="2328"/>
                    <a:pt x="5751" y="2332"/>
                    <a:pt x="5722" y="2341"/>
                  </a:cubicBezTo>
                  <a:cubicBezTo>
                    <a:pt x="5692" y="2228"/>
                    <a:pt x="5651" y="2126"/>
                    <a:pt x="5599" y="2034"/>
                  </a:cubicBezTo>
                  <a:cubicBezTo>
                    <a:pt x="5263" y="1942"/>
                    <a:pt x="4875" y="1799"/>
                    <a:pt x="4517" y="1626"/>
                  </a:cubicBezTo>
                  <a:cubicBezTo>
                    <a:pt x="4149" y="1431"/>
                    <a:pt x="3792" y="1197"/>
                    <a:pt x="3567" y="849"/>
                  </a:cubicBezTo>
                  <a:cubicBezTo>
                    <a:pt x="3403" y="594"/>
                    <a:pt x="3311" y="298"/>
                    <a:pt x="3219" y="1"/>
                  </a:cubicBezTo>
                  <a:close/>
                </a:path>
              </a:pathLst>
            </a:custGeom>
            <a:solidFill>
              <a:srgbClr val="F27B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39"/>
            <p:cNvSpPr/>
            <p:nvPr/>
          </p:nvSpPr>
          <p:spPr>
            <a:xfrm>
              <a:off x="4591275" y="1644300"/>
              <a:ext cx="91725" cy="116225"/>
            </a:xfrm>
            <a:custGeom>
              <a:avLst/>
              <a:gdLst/>
              <a:ahLst/>
              <a:cxnLst/>
              <a:rect l="l" t="t" r="r" b="b"/>
              <a:pathLst>
                <a:path w="3669" h="4649" extrusionOk="0">
                  <a:moveTo>
                    <a:pt x="1022" y="0"/>
                  </a:moveTo>
                  <a:cubicBezTo>
                    <a:pt x="797" y="736"/>
                    <a:pt x="624" y="1482"/>
                    <a:pt x="440" y="2227"/>
                  </a:cubicBezTo>
                  <a:cubicBezTo>
                    <a:pt x="348" y="2606"/>
                    <a:pt x="256" y="2973"/>
                    <a:pt x="184" y="3351"/>
                  </a:cubicBezTo>
                  <a:cubicBezTo>
                    <a:pt x="103" y="3719"/>
                    <a:pt x="11" y="4107"/>
                    <a:pt x="1" y="4506"/>
                  </a:cubicBezTo>
                  <a:lnTo>
                    <a:pt x="1" y="4649"/>
                  </a:lnTo>
                  <a:lnTo>
                    <a:pt x="144" y="4638"/>
                  </a:lnTo>
                  <a:cubicBezTo>
                    <a:pt x="440" y="4628"/>
                    <a:pt x="726" y="4608"/>
                    <a:pt x="1022" y="4597"/>
                  </a:cubicBezTo>
                  <a:cubicBezTo>
                    <a:pt x="1319" y="4597"/>
                    <a:pt x="1605" y="4577"/>
                    <a:pt x="1901" y="4567"/>
                  </a:cubicBezTo>
                  <a:cubicBezTo>
                    <a:pt x="2198" y="4557"/>
                    <a:pt x="2484" y="4547"/>
                    <a:pt x="2779" y="4526"/>
                  </a:cubicBezTo>
                  <a:cubicBezTo>
                    <a:pt x="3076" y="4506"/>
                    <a:pt x="3372" y="4516"/>
                    <a:pt x="3669" y="4506"/>
                  </a:cubicBezTo>
                  <a:cubicBezTo>
                    <a:pt x="3372" y="4465"/>
                    <a:pt x="3076" y="4434"/>
                    <a:pt x="2790" y="4414"/>
                  </a:cubicBezTo>
                  <a:cubicBezTo>
                    <a:pt x="2493" y="4393"/>
                    <a:pt x="2198" y="4393"/>
                    <a:pt x="1901" y="4383"/>
                  </a:cubicBezTo>
                  <a:cubicBezTo>
                    <a:pt x="1605" y="4373"/>
                    <a:pt x="1308" y="4363"/>
                    <a:pt x="1012" y="4363"/>
                  </a:cubicBezTo>
                  <a:cubicBezTo>
                    <a:pt x="932" y="4360"/>
                    <a:pt x="853" y="4359"/>
                    <a:pt x="773" y="4359"/>
                  </a:cubicBezTo>
                  <a:cubicBezTo>
                    <a:pt x="607" y="4359"/>
                    <a:pt x="442" y="4364"/>
                    <a:pt x="277" y="4374"/>
                  </a:cubicBezTo>
                  <a:lnTo>
                    <a:pt x="277" y="4374"/>
                  </a:lnTo>
                  <a:cubicBezTo>
                    <a:pt x="305" y="4053"/>
                    <a:pt x="369" y="3732"/>
                    <a:pt x="440" y="3403"/>
                  </a:cubicBezTo>
                  <a:cubicBezTo>
                    <a:pt x="511" y="3024"/>
                    <a:pt x="583" y="2647"/>
                    <a:pt x="654" y="2279"/>
                  </a:cubicBezTo>
                  <a:cubicBezTo>
                    <a:pt x="788" y="1523"/>
                    <a:pt x="920" y="767"/>
                    <a:pt x="10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39"/>
            <p:cNvSpPr/>
            <p:nvPr/>
          </p:nvSpPr>
          <p:spPr>
            <a:xfrm>
              <a:off x="4564975" y="1815675"/>
              <a:ext cx="25825" cy="156850"/>
            </a:xfrm>
            <a:custGeom>
              <a:avLst/>
              <a:gdLst/>
              <a:ahLst/>
              <a:cxnLst/>
              <a:rect l="l" t="t" r="r" b="b"/>
              <a:pathLst>
                <a:path w="1033" h="6274" extrusionOk="0">
                  <a:moveTo>
                    <a:pt x="1032" y="1"/>
                  </a:moveTo>
                  <a:lnTo>
                    <a:pt x="1032" y="1"/>
                  </a:lnTo>
                  <a:cubicBezTo>
                    <a:pt x="971" y="256"/>
                    <a:pt x="920" y="521"/>
                    <a:pt x="869" y="777"/>
                  </a:cubicBezTo>
                  <a:cubicBezTo>
                    <a:pt x="828" y="1043"/>
                    <a:pt x="798" y="1308"/>
                    <a:pt x="767" y="1574"/>
                  </a:cubicBezTo>
                  <a:cubicBezTo>
                    <a:pt x="705" y="2105"/>
                    <a:pt x="664" y="2626"/>
                    <a:pt x="583" y="3147"/>
                  </a:cubicBezTo>
                  <a:cubicBezTo>
                    <a:pt x="512" y="3668"/>
                    <a:pt x="409" y="4189"/>
                    <a:pt x="317" y="4710"/>
                  </a:cubicBezTo>
                  <a:cubicBezTo>
                    <a:pt x="266" y="4976"/>
                    <a:pt x="215" y="5231"/>
                    <a:pt x="154" y="5497"/>
                  </a:cubicBezTo>
                  <a:cubicBezTo>
                    <a:pt x="103" y="5752"/>
                    <a:pt x="51" y="6018"/>
                    <a:pt x="1" y="6273"/>
                  </a:cubicBezTo>
                  <a:cubicBezTo>
                    <a:pt x="174" y="5772"/>
                    <a:pt x="337" y="5262"/>
                    <a:pt x="471" y="4751"/>
                  </a:cubicBezTo>
                  <a:cubicBezTo>
                    <a:pt x="603" y="4230"/>
                    <a:pt x="705" y="3709"/>
                    <a:pt x="787" y="3178"/>
                  </a:cubicBezTo>
                  <a:cubicBezTo>
                    <a:pt x="869" y="2646"/>
                    <a:pt x="900" y="2115"/>
                    <a:pt x="930" y="1584"/>
                  </a:cubicBezTo>
                  <a:cubicBezTo>
                    <a:pt x="941" y="1318"/>
                    <a:pt x="950" y="1053"/>
                    <a:pt x="971" y="787"/>
                  </a:cubicBezTo>
                  <a:cubicBezTo>
                    <a:pt x="991" y="532"/>
                    <a:pt x="1012" y="266"/>
                    <a:pt x="1032"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39"/>
            <p:cNvSpPr/>
            <p:nvPr/>
          </p:nvSpPr>
          <p:spPr>
            <a:xfrm>
              <a:off x="4402275" y="1826150"/>
              <a:ext cx="36050" cy="152250"/>
            </a:xfrm>
            <a:custGeom>
              <a:avLst/>
              <a:gdLst/>
              <a:ahLst/>
              <a:cxnLst/>
              <a:rect l="l" t="t" r="r" b="b"/>
              <a:pathLst>
                <a:path w="1442" h="6090" extrusionOk="0">
                  <a:moveTo>
                    <a:pt x="1" y="0"/>
                  </a:moveTo>
                  <a:lnTo>
                    <a:pt x="1" y="0"/>
                  </a:lnTo>
                  <a:cubicBezTo>
                    <a:pt x="41" y="522"/>
                    <a:pt x="82" y="1042"/>
                    <a:pt x="144" y="1564"/>
                  </a:cubicBezTo>
                  <a:cubicBezTo>
                    <a:pt x="195" y="2084"/>
                    <a:pt x="318" y="2606"/>
                    <a:pt x="450" y="3106"/>
                  </a:cubicBezTo>
                  <a:cubicBezTo>
                    <a:pt x="593" y="3617"/>
                    <a:pt x="747" y="4118"/>
                    <a:pt x="910" y="4608"/>
                  </a:cubicBezTo>
                  <a:cubicBezTo>
                    <a:pt x="1074" y="5108"/>
                    <a:pt x="1247" y="5599"/>
                    <a:pt x="1441" y="6089"/>
                  </a:cubicBezTo>
                  <a:cubicBezTo>
                    <a:pt x="1329" y="5578"/>
                    <a:pt x="1196" y="5067"/>
                    <a:pt x="1063" y="4567"/>
                  </a:cubicBezTo>
                  <a:lnTo>
                    <a:pt x="645" y="3055"/>
                  </a:lnTo>
                  <a:cubicBezTo>
                    <a:pt x="511" y="2554"/>
                    <a:pt x="379" y="2054"/>
                    <a:pt x="297" y="1543"/>
                  </a:cubicBezTo>
                  <a:cubicBezTo>
                    <a:pt x="246" y="1287"/>
                    <a:pt x="205" y="1022"/>
                    <a:pt x="164" y="767"/>
                  </a:cubicBezTo>
                  <a:cubicBezTo>
                    <a:pt x="113" y="511"/>
                    <a:pt x="62" y="256"/>
                    <a:pt x="1" y="0"/>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39"/>
            <p:cNvSpPr/>
            <p:nvPr/>
          </p:nvSpPr>
          <p:spPr>
            <a:xfrm>
              <a:off x="4404575" y="1427975"/>
              <a:ext cx="104750" cy="105525"/>
            </a:xfrm>
            <a:custGeom>
              <a:avLst/>
              <a:gdLst/>
              <a:ahLst/>
              <a:cxnLst/>
              <a:rect l="l" t="t" r="r" b="b"/>
              <a:pathLst>
                <a:path w="4190" h="4221" extrusionOk="0">
                  <a:moveTo>
                    <a:pt x="1" y="0"/>
                  </a:moveTo>
                  <a:lnTo>
                    <a:pt x="1" y="0"/>
                  </a:lnTo>
                  <a:cubicBezTo>
                    <a:pt x="92" y="593"/>
                    <a:pt x="124" y="1195"/>
                    <a:pt x="235" y="1788"/>
                  </a:cubicBezTo>
                  <a:cubicBezTo>
                    <a:pt x="338" y="2391"/>
                    <a:pt x="542" y="2993"/>
                    <a:pt x="951" y="3474"/>
                  </a:cubicBezTo>
                  <a:cubicBezTo>
                    <a:pt x="1346" y="3937"/>
                    <a:pt x="1941" y="4220"/>
                    <a:pt x="2553" y="4220"/>
                  </a:cubicBezTo>
                  <a:cubicBezTo>
                    <a:pt x="2574" y="4220"/>
                    <a:pt x="2595" y="4220"/>
                    <a:pt x="2616" y="4219"/>
                  </a:cubicBezTo>
                  <a:cubicBezTo>
                    <a:pt x="3239" y="4199"/>
                    <a:pt x="3842" y="3882"/>
                    <a:pt x="4190" y="3381"/>
                  </a:cubicBezTo>
                  <a:lnTo>
                    <a:pt x="4190" y="3381"/>
                  </a:lnTo>
                  <a:cubicBezTo>
                    <a:pt x="3985" y="3606"/>
                    <a:pt x="3740" y="3780"/>
                    <a:pt x="3464" y="3892"/>
                  </a:cubicBezTo>
                  <a:cubicBezTo>
                    <a:pt x="3217" y="4006"/>
                    <a:pt x="2943" y="4067"/>
                    <a:pt x="2676" y="4067"/>
                  </a:cubicBezTo>
                  <a:cubicBezTo>
                    <a:pt x="2656" y="4067"/>
                    <a:pt x="2636" y="4067"/>
                    <a:pt x="2616" y="4066"/>
                  </a:cubicBezTo>
                  <a:cubicBezTo>
                    <a:pt x="2034" y="4056"/>
                    <a:pt x="1461" y="3790"/>
                    <a:pt x="1104" y="3351"/>
                  </a:cubicBezTo>
                  <a:cubicBezTo>
                    <a:pt x="716" y="2912"/>
                    <a:pt x="522" y="2339"/>
                    <a:pt x="389" y="1757"/>
                  </a:cubicBezTo>
                  <a:cubicBezTo>
                    <a:pt x="246" y="1175"/>
                    <a:pt x="174" y="572"/>
                    <a:pt x="1" y="0"/>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39"/>
            <p:cNvSpPr/>
            <p:nvPr/>
          </p:nvSpPr>
          <p:spPr>
            <a:xfrm>
              <a:off x="4307275" y="1668575"/>
              <a:ext cx="98350" cy="125450"/>
            </a:xfrm>
            <a:custGeom>
              <a:avLst/>
              <a:gdLst/>
              <a:ahLst/>
              <a:cxnLst/>
              <a:rect l="l" t="t" r="r" b="b"/>
              <a:pathLst>
                <a:path w="3934" h="5018" extrusionOk="0">
                  <a:moveTo>
                    <a:pt x="2575" y="0"/>
                  </a:moveTo>
                  <a:lnTo>
                    <a:pt x="2575" y="0"/>
                  </a:lnTo>
                  <a:cubicBezTo>
                    <a:pt x="2687" y="347"/>
                    <a:pt x="2799" y="695"/>
                    <a:pt x="2902" y="1052"/>
                  </a:cubicBezTo>
                  <a:cubicBezTo>
                    <a:pt x="3014" y="1399"/>
                    <a:pt x="3106" y="1757"/>
                    <a:pt x="3198" y="2114"/>
                  </a:cubicBezTo>
                  <a:cubicBezTo>
                    <a:pt x="3374" y="2797"/>
                    <a:pt x="3521" y="3479"/>
                    <a:pt x="3640" y="4170"/>
                  </a:cubicBezTo>
                  <a:lnTo>
                    <a:pt x="3640" y="4170"/>
                  </a:lnTo>
                  <a:cubicBezTo>
                    <a:pt x="3487" y="4241"/>
                    <a:pt x="3310" y="4261"/>
                    <a:pt x="3123" y="4261"/>
                  </a:cubicBezTo>
                  <a:cubicBezTo>
                    <a:pt x="3028" y="4261"/>
                    <a:pt x="2930" y="4256"/>
                    <a:pt x="2830" y="4250"/>
                  </a:cubicBezTo>
                  <a:cubicBezTo>
                    <a:pt x="2692" y="4241"/>
                    <a:pt x="2546" y="4234"/>
                    <a:pt x="2398" y="4234"/>
                  </a:cubicBezTo>
                  <a:cubicBezTo>
                    <a:pt x="2207" y="4234"/>
                    <a:pt x="2013" y="4246"/>
                    <a:pt x="1829" y="4280"/>
                  </a:cubicBezTo>
                  <a:cubicBezTo>
                    <a:pt x="1492" y="4332"/>
                    <a:pt x="1175" y="4434"/>
                    <a:pt x="869" y="4577"/>
                  </a:cubicBezTo>
                  <a:cubicBezTo>
                    <a:pt x="715" y="4648"/>
                    <a:pt x="583" y="4740"/>
                    <a:pt x="440" y="4822"/>
                  </a:cubicBezTo>
                  <a:cubicBezTo>
                    <a:pt x="368" y="4873"/>
                    <a:pt x="297" y="4914"/>
                    <a:pt x="225" y="4955"/>
                  </a:cubicBezTo>
                  <a:cubicBezTo>
                    <a:pt x="184" y="4982"/>
                    <a:pt x="129" y="5000"/>
                    <a:pt x="76" y="5000"/>
                  </a:cubicBezTo>
                  <a:cubicBezTo>
                    <a:pt x="50" y="5000"/>
                    <a:pt x="24" y="4996"/>
                    <a:pt x="0" y="4986"/>
                  </a:cubicBezTo>
                  <a:lnTo>
                    <a:pt x="0" y="4986"/>
                  </a:lnTo>
                  <a:cubicBezTo>
                    <a:pt x="33" y="5009"/>
                    <a:pt x="71" y="5017"/>
                    <a:pt x="110" y="5017"/>
                  </a:cubicBezTo>
                  <a:cubicBezTo>
                    <a:pt x="155" y="5017"/>
                    <a:pt x="201" y="5006"/>
                    <a:pt x="245" y="4995"/>
                  </a:cubicBezTo>
                  <a:cubicBezTo>
                    <a:pt x="327" y="4965"/>
                    <a:pt x="399" y="4914"/>
                    <a:pt x="470" y="4883"/>
                  </a:cubicBezTo>
                  <a:cubicBezTo>
                    <a:pt x="624" y="4822"/>
                    <a:pt x="756" y="4740"/>
                    <a:pt x="920" y="4689"/>
                  </a:cubicBezTo>
                  <a:cubicBezTo>
                    <a:pt x="1216" y="4577"/>
                    <a:pt x="1533" y="4505"/>
                    <a:pt x="1850" y="4475"/>
                  </a:cubicBezTo>
                  <a:cubicBezTo>
                    <a:pt x="1959" y="4464"/>
                    <a:pt x="2067" y="4460"/>
                    <a:pt x="2174" y="4460"/>
                  </a:cubicBezTo>
                  <a:cubicBezTo>
                    <a:pt x="2386" y="4460"/>
                    <a:pt x="2596" y="4478"/>
                    <a:pt x="2820" y="4505"/>
                  </a:cubicBezTo>
                  <a:cubicBezTo>
                    <a:pt x="2921" y="4515"/>
                    <a:pt x="3028" y="4523"/>
                    <a:pt x="3138" y="4523"/>
                  </a:cubicBezTo>
                  <a:cubicBezTo>
                    <a:pt x="3374" y="4523"/>
                    <a:pt x="3622" y="4487"/>
                    <a:pt x="3852" y="4362"/>
                  </a:cubicBezTo>
                  <a:lnTo>
                    <a:pt x="3934" y="4311"/>
                  </a:lnTo>
                  <a:lnTo>
                    <a:pt x="3913" y="4219"/>
                  </a:lnTo>
                  <a:cubicBezTo>
                    <a:pt x="3801" y="3494"/>
                    <a:pt x="3627" y="2758"/>
                    <a:pt x="3403" y="2053"/>
                  </a:cubicBezTo>
                  <a:cubicBezTo>
                    <a:pt x="3290" y="1706"/>
                    <a:pt x="3167" y="1349"/>
                    <a:pt x="3035" y="1011"/>
                  </a:cubicBezTo>
                  <a:cubicBezTo>
                    <a:pt x="2892" y="664"/>
                    <a:pt x="2738" y="327"/>
                    <a:pt x="25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39"/>
            <p:cNvSpPr/>
            <p:nvPr/>
          </p:nvSpPr>
          <p:spPr>
            <a:xfrm>
              <a:off x="4415050" y="1411825"/>
              <a:ext cx="33225" cy="9275"/>
            </a:xfrm>
            <a:custGeom>
              <a:avLst/>
              <a:gdLst/>
              <a:ahLst/>
              <a:cxnLst/>
              <a:rect l="l" t="t" r="r" b="b"/>
              <a:pathLst>
                <a:path w="1329" h="371" extrusionOk="0">
                  <a:moveTo>
                    <a:pt x="875" y="0"/>
                  </a:moveTo>
                  <a:cubicBezTo>
                    <a:pt x="790" y="0"/>
                    <a:pt x="706" y="8"/>
                    <a:pt x="624" y="23"/>
                  </a:cubicBezTo>
                  <a:cubicBezTo>
                    <a:pt x="389" y="74"/>
                    <a:pt x="154" y="186"/>
                    <a:pt x="0" y="370"/>
                  </a:cubicBezTo>
                  <a:cubicBezTo>
                    <a:pt x="215" y="278"/>
                    <a:pt x="429" y="197"/>
                    <a:pt x="654" y="156"/>
                  </a:cubicBezTo>
                  <a:cubicBezTo>
                    <a:pt x="869" y="104"/>
                    <a:pt x="1094" y="95"/>
                    <a:pt x="1328" y="95"/>
                  </a:cubicBezTo>
                  <a:cubicBezTo>
                    <a:pt x="1189" y="28"/>
                    <a:pt x="1032" y="0"/>
                    <a:pt x="875" y="0"/>
                  </a:cubicBezTo>
                  <a:close/>
                </a:path>
              </a:pathLst>
            </a:custGeom>
            <a:solidFill>
              <a:srgbClr val="2100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39"/>
            <p:cNvSpPr/>
            <p:nvPr/>
          </p:nvSpPr>
          <p:spPr>
            <a:xfrm>
              <a:off x="4478650" y="1404050"/>
              <a:ext cx="31425" cy="6300"/>
            </a:xfrm>
            <a:custGeom>
              <a:avLst/>
              <a:gdLst/>
              <a:ahLst/>
              <a:cxnLst/>
              <a:rect l="l" t="t" r="r" b="b"/>
              <a:pathLst>
                <a:path w="1257" h="252" extrusionOk="0">
                  <a:moveTo>
                    <a:pt x="741" y="0"/>
                  </a:moveTo>
                  <a:cubicBezTo>
                    <a:pt x="695" y="0"/>
                    <a:pt x="649" y="3"/>
                    <a:pt x="603" y="7"/>
                  </a:cubicBezTo>
                  <a:cubicBezTo>
                    <a:pt x="389" y="27"/>
                    <a:pt x="153" y="99"/>
                    <a:pt x="1" y="252"/>
                  </a:cubicBezTo>
                  <a:cubicBezTo>
                    <a:pt x="205" y="191"/>
                    <a:pt x="409" y="160"/>
                    <a:pt x="623" y="140"/>
                  </a:cubicBezTo>
                  <a:cubicBezTo>
                    <a:pt x="828" y="120"/>
                    <a:pt x="1032" y="120"/>
                    <a:pt x="1257" y="120"/>
                  </a:cubicBezTo>
                  <a:cubicBezTo>
                    <a:pt x="1155" y="68"/>
                    <a:pt x="1053" y="38"/>
                    <a:pt x="941" y="17"/>
                  </a:cubicBezTo>
                  <a:cubicBezTo>
                    <a:pt x="874" y="5"/>
                    <a:pt x="808" y="0"/>
                    <a:pt x="741" y="0"/>
                  </a:cubicBezTo>
                  <a:close/>
                </a:path>
              </a:pathLst>
            </a:custGeom>
            <a:solidFill>
              <a:srgbClr val="2100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39"/>
            <p:cNvSpPr/>
            <p:nvPr/>
          </p:nvSpPr>
          <p:spPr>
            <a:xfrm>
              <a:off x="4461025" y="1422850"/>
              <a:ext cx="16625" cy="51725"/>
            </a:xfrm>
            <a:custGeom>
              <a:avLst/>
              <a:gdLst/>
              <a:ahLst/>
              <a:cxnLst/>
              <a:rect l="l" t="t" r="r" b="b"/>
              <a:pathLst>
                <a:path w="665" h="2069" extrusionOk="0">
                  <a:moveTo>
                    <a:pt x="174" y="1"/>
                  </a:moveTo>
                  <a:lnTo>
                    <a:pt x="174" y="1"/>
                  </a:lnTo>
                  <a:cubicBezTo>
                    <a:pt x="225" y="430"/>
                    <a:pt x="307" y="848"/>
                    <a:pt x="399" y="1268"/>
                  </a:cubicBezTo>
                  <a:lnTo>
                    <a:pt x="470" y="1574"/>
                  </a:lnTo>
                  <a:lnTo>
                    <a:pt x="511" y="1738"/>
                  </a:lnTo>
                  <a:cubicBezTo>
                    <a:pt x="522" y="1788"/>
                    <a:pt x="542" y="1840"/>
                    <a:pt x="542" y="1860"/>
                  </a:cubicBezTo>
                  <a:cubicBezTo>
                    <a:pt x="542" y="1881"/>
                    <a:pt x="491" y="1922"/>
                    <a:pt x="450" y="1942"/>
                  </a:cubicBezTo>
                  <a:cubicBezTo>
                    <a:pt x="409" y="1962"/>
                    <a:pt x="358" y="1983"/>
                    <a:pt x="307" y="2003"/>
                  </a:cubicBezTo>
                  <a:cubicBezTo>
                    <a:pt x="257" y="2020"/>
                    <a:pt x="200" y="2027"/>
                    <a:pt x="142" y="2027"/>
                  </a:cubicBezTo>
                  <a:cubicBezTo>
                    <a:pt x="95" y="2027"/>
                    <a:pt x="46" y="2022"/>
                    <a:pt x="0" y="2013"/>
                  </a:cubicBezTo>
                  <a:lnTo>
                    <a:pt x="0" y="2013"/>
                  </a:lnTo>
                  <a:cubicBezTo>
                    <a:pt x="80" y="2053"/>
                    <a:pt x="166" y="2068"/>
                    <a:pt x="253" y="2068"/>
                  </a:cubicBezTo>
                  <a:cubicBezTo>
                    <a:pt x="277" y="2068"/>
                    <a:pt x="302" y="2067"/>
                    <a:pt x="327" y="2065"/>
                  </a:cubicBezTo>
                  <a:cubicBezTo>
                    <a:pt x="379" y="2054"/>
                    <a:pt x="429" y="2044"/>
                    <a:pt x="491" y="2013"/>
                  </a:cubicBezTo>
                  <a:cubicBezTo>
                    <a:pt x="542" y="1993"/>
                    <a:pt x="593" y="1983"/>
                    <a:pt x="634" y="1891"/>
                  </a:cubicBezTo>
                  <a:cubicBezTo>
                    <a:pt x="665" y="1809"/>
                    <a:pt x="634" y="1758"/>
                    <a:pt x="624" y="1707"/>
                  </a:cubicBezTo>
                  <a:lnTo>
                    <a:pt x="593" y="1554"/>
                  </a:lnTo>
                  <a:lnTo>
                    <a:pt x="532" y="1237"/>
                  </a:lnTo>
                  <a:cubicBezTo>
                    <a:pt x="429" y="818"/>
                    <a:pt x="327" y="410"/>
                    <a:pt x="174"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39"/>
            <p:cNvSpPr/>
            <p:nvPr/>
          </p:nvSpPr>
          <p:spPr>
            <a:xfrm>
              <a:off x="4446200" y="1485175"/>
              <a:ext cx="44975" cy="10775"/>
            </a:xfrm>
            <a:custGeom>
              <a:avLst/>
              <a:gdLst/>
              <a:ahLst/>
              <a:cxnLst/>
              <a:rect l="l" t="t" r="r" b="b"/>
              <a:pathLst>
                <a:path w="1799" h="431" extrusionOk="0">
                  <a:moveTo>
                    <a:pt x="1799" y="1"/>
                  </a:moveTo>
                  <a:lnTo>
                    <a:pt x="1799" y="1"/>
                  </a:lnTo>
                  <a:cubicBezTo>
                    <a:pt x="1523" y="174"/>
                    <a:pt x="1227" y="287"/>
                    <a:pt x="910" y="297"/>
                  </a:cubicBezTo>
                  <a:cubicBezTo>
                    <a:pt x="893" y="297"/>
                    <a:pt x="875" y="297"/>
                    <a:pt x="857" y="297"/>
                  </a:cubicBezTo>
                  <a:cubicBezTo>
                    <a:pt x="567" y="297"/>
                    <a:pt x="270" y="217"/>
                    <a:pt x="1" y="72"/>
                  </a:cubicBezTo>
                  <a:lnTo>
                    <a:pt x="1" y="72"/>
                  </a:lnTo>
                  <a:cubicBezTo>
                    <a:pt x="217" y="308"/>
                    <a:pt x="547" y="430"/>
                    <a:pt x="882" y="430"/>
                  </a:cubicBezTo>
                  <a:cubicBezTo>
                    <a:pt x="894" y="430"/>
                    <a:pt x="907" y="430"/>
                    <a:pt x="920" y="430"/>
                  </a:cubicBezTo>
                  <a:cubicBezTo>
                    <a:pt x="1258" y="419"/>
                    <a:pt x="1594" y="256"/>
                    <a:pt x="1799"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39"/>
            <p:cNvSpPr/>
            <p:nvPr/>
          </p:nvSpPr>
          <p:spPr>
            <a:xfrm>
              <a:off x="4480700" y="2162250"/>
              <a:ext cx="8450" cy="28650"/>
            </a:xfrm>
            <a:custGeom>
              <a:avLst/>
              <a:gdLst/>
              <a:ahLst/>
              <a:cxnLst/>
              <a:rect l="l" t="t" r="r" b="b"/>
              <a:pathLst>
                <a:path w="338" h="1146" extrusionOk="0">
                  <a:moveTo>
                    <a:pt x="0" y="1"/>
                  </a:moveTo>
                  <a:cubicBezTo>
                    <a:pt x="10" y="195"/>
                    <a:pt x="51" y="389"/>
                    <a:pt x="103" y="584"/>
                  </a:cubicBezTo>
                  <a:cubicBezTo>
                    <a:pt x="153" y="767"/>
                    <a:pt x="225" y="951"/>
                    <a:pt x="327" y="1125"/>
                  </a:cubicBezTo>
                  <a:lnTo>
                    <a:pt x="337" y="1145"/>
                  </a:lnTo>
                  <a:lnTo>
                    <a:pt x="337" y="1125"/>
                  </a:lnTo>
                  <a:cubicBezTo>
                    <a:pt x="327" y="920"/>
                    <a:pt x="286" y="727"/>
                    <a:pt x="235" y="543"/>
                  </a:cubicBezTo>
                  <a:cubicBezTo>
                    <a:pt x="174" y="359"/>
                    <a:pt x="103" y="175"/>
                    <a:pt x="0"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39"/>
            <p:cNvSpPr/>
            <p:nvPr/>
          </p:nvSpPr>
          <p:spPr>
            <a:xfrm>
              <a:off x="4466650" y="2167875"/>
              <a:ext cx="8450" cy="27600"/>
            </a:xfrm>
            <a:custGeom>
              <a:avLst/>
              <a:gdLst/>
              <a:ahLst/>
              <a:cxnLst/>
              <a:rect l="l" t="t" r="r" b="b"/>
              <a:pathLst>
                <a:path w="338" h="1104" extrusionOk="0">
                  <a:moveTo>
                    <a:pt x="0" y="1"/>
                  </a:moveTo>
                  <a:lnTo>
                    <a:pt x="0" y="1"/>
                  </a:lnTo>
                  <a:cubicBezTo>
                    <a:pt x="11" y="195"/>
                    <a:pt x="52" y="389"/>
                    <a:pt x="102" y="573"/>
                  </a:cubicBezTo>
                  <a:cubicBezTo>
                    <a:pt x="164" y="757"/>
                    <a:pt x="225" y="940"/>
                    <a:pt x="338" y="1104"/>
                  </a:cubicBezTo>
                  <a:cubicBezTo>
                    <a:pt x="327" y="910"/>
                    <a:pt x="286" y="716"/>
                    <a:pt x="235" y="532"/>
                  </a:cubicBezTo>
                  <a:cubicBezTo>
                    <a:pt x="174" y="348"/>
                    <a:pt x="102" y="164"/>
                    <a:pt x="0"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39"/>
            <p:cNvSpPr/>
            <p:nvPr/>
          </p:nvSpPr>
          <p:spPr>
            <a:xfrm>
              <a:off x="4452850" y="2171725"/>
              <a:ext cx="8450" cy="25800"/>
            </a:xfrm>
            <a:custGeom>
              <a:avLst/>
              <a:gdLst/>
              <a:ahLst/>
              <a:cxnLst/>
              <a:rect l="l" t="t" r="r" b="b"/>
              <a:pathLst>
                <a:path w="338" h="1032" extrusionOk="0">
                  <a:moveTo>
                    <a:pt x="0" y="0"/>
                  </a:moveTo>
                  <a:lnTo>
                    <a:pt x="0" y="0"/>
                  </a:lnTo>
                  <a:cubicBezTo>
                    <a:pt x="11" y="184"/>
                    <a:pt x="52" y="357"/>
                    <a:pt x="103" y="531"/>
                  </a:cubicBezTo>
                  <a:cubicBezTo>
                    <a:pt x="134" y="623"/>
                    <a:pt x="164" y="705"/>
                    <a:pt x="205" y="786"/>
                  </a:cubicBezTo>
                  <a:cubicBezTo>
                    <a:pt x="236" y="868"/>
                    <a:pt x="277" y="950"/>
                    <a:pt x="338" y="1032"/>
                  </a:cubicBezTo>
                  <a:cubicBezTo>
                    <a:pt x="327" y="838"/>
                    <a:pt x="286" y="664"/>
                    <a:pt x="236" y="491"/>
                  </a:cubicBezTo>
                  <a:cubicBezTo>
                    <a:pt x="174" y="317"/>
                    <a:pt x="113" y="153"/>
                    <a:pt x="0" y="0"/>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39"/>
            <p:cNvSpPr/>
            <p:nvPr/>
          </p:nvSpPr>
          <p:spPr>
            <a:xfrm>
              <a:off x="4520775" y="2152550"/>
              <a:ext cx="10250" cy="28375"/>
            </a:xfrm>
            <a:custGeom>
              <a:avLst/>
              <a:gdLst/>
              <a:ahLst/>
              <a:cxnLst/>
              <a:rect l="l" t="t" r="r" b="b"/>
              <a:pathLst>
                <a:path w="410" h="1135" extrusionOk="0">
                  <a:moveTo>
                    <a:pt x="410" y="1"/>
                  </a:moveTo>
                  <a:lnTo>
                    <a:pt x="410" y="1"/>
                  </a:lnTo>
                  <a:cubicBezTo>
                    <a:pt x="298" y="175"/>
                    <a:pt x="216" y="359"/>
                    <a:pt x="144" y="542"/>
                  </a:cubicBezTo>
                  <a:cubicBezTo>
                    <a:pt x="114" y="634"/>
                    <a:pt x="83" y="736"/>
                    <a:pt x="52" y="829"/>
                  </a:cubicBezTo>
                  <a:cubicBezTo>
                    <a:pt x="32" y="931"/>
                    <a:pt x="12" y="1022"/>
                    <a:pt x="1" y="1124"/>
                  </a:cubicBezTo>
                  <a:lnTo>
                    <a:pt x="1" y="1135"/>
                  </a:lnTo>
                  <a:cubicBezTo>
                    <a:pt x="62" y="1043"/>
                    <a:pt x="114" y="951"/>
                    <a:pt x="155" y="869"/>
                  </a:cubicBezTo>
                  <a:cubicBezTo>
                    <a:pt x="195" y="777"/>
                    <a:pt x="236" y="685"/>
                    <a:pt x="267" y="583"/>
                  </a:cubicBezTo>
                  <a:cubicBezTo>
                    <a:pt x="338" y="399"/>
                    <a:pt x="389" y="205"/>
                    <a:pt x="410"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39"/>
            <p:cNvSpPr/>
            <p:nvPr/>
          </p:nvSpPr>
          <p:spPr>
            <a:xfrm>
              <a:off x="4535350" y="2155875"/>
              <a:ext cx="11275" cy="29400"/>
            </a:xfrm>
            <a:custGeom>
              <a:avLst/>
              <a:gdLst/>
              <a:ahLst/>
              <a:cxnLst/>
              <a:rect l="l" t="t" r="r" b="b"/>
              <a:pathLst>
                <a:path w="451" h="1176" extrusionOk="0">
                  <a:moveTo>
                    <a:pt x="450" y="1"/>
                  </a:moveTo>
                  <a:cubicBezTo>
                    <a:pt x="317" y="185"/>
                    <a:pt x="235" y="369"/>
                    <a:pt x="153" y="562"/>
                  </a:cubicBezTo>
                  <a:cubicBezTo>
                    <a:pt x="82" y="757"/>
                    <a:pt x="21" y="961"/>
                    <a:pt x="1" y="1175"/>
                  </a:cubicBezTo>
                  <a:cubicBezTo>
                    <a:pt x="123" y="991"/>
                    <a:pt x="205" y="807"/>
                    <a:pt x="287" y="614"/>
                  </a:cubicBezTo>
                  <a:cubicBezTo>
                    <a:pt x="358" y="419"/>
                    <a:pt x="419" y="215"/>
                    <a:pt x="450"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39"/>
            <p:cNvSpPr/>
            <p:nvPr/>
          </p:nvSpPr>
          <p:spPr>
            <a:xfrm>
              <a:off x="4547850" y="2157925"/>
              <a:ext cx="11775" cy="31175"/>
            </a:xfrm>
            <a:custGeom>
              <a:avLst/>
              <a:gdLst/>
              <a:ahLst/>
              <a:cxnLst/>
              <a:rect l="l" t="t" r="r" b="b"/>
              <a:pathLst>
                <a:path w="471" h="1247" extrusionOk="0">
                  <a:moveTo>
                    <a:pt x="471" y="1"/>
                  </a:moveTo>
                  <a:lnTo>
                    <a:pt x="471" y="1"/>
                  </a:lnTo>
                  <a:cubicBezTo>
                    <a:pt x="338" y="184"/>
                    <a:pt x="257" y="389"/>
                    <a:pt x="175" y="593"/>
                  </a:cubicBezTo>
                  <a:cubicBezTo>
                    <a:pt x="93" y="807"/>
                    <a:pt x="32" y="1012"/>
                    <a:pt x="1" y="1247"/>
                  </a:cubicBezTo>
                  <a:cubicBezTo>
                    <a:pt x="123" y="1052"/>
                    <a:pt x="216" y="848"/>
                    <a:pt x="298" y="644"/>
                  </a:cubicBezTo>
                  <a:cubicBezTo>
                    <a:pt x="369" y="439"/>
                    <a:pt x="441" y="225"/>
                    <a:pt x="471" y="1"/>
                  </a:cubicBezTo>
                  <a:close/>
                </a:path>
              </a:pathLst>
            </a:custGeom>
            <a:solidFill>
              <a:srgbClr val="8B39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39"/>
            <p:cNvSpPr/>
            <p:nvPr/>
          </p:nvSpPr>
          <p:spPr>
            <a:xfrm>
              <a:off x="4459750" y="2307325"/>
              <a:ext cx="112400" cy="17325"/>
            </a:xfrm>
            <a:custGeom>
              <a:avLst/>
              <a:gdLst/>
              <a:ahLst/>
              <a:cxnLst/>
              <a:rect l="l" t="t" r="r" b="b"/>
              <a:pathLst>
                <a:path w="4496" h="693" extrusionOk="0">
                  <a:moveTo>
                    <a:pt x="4496" y="1"/>
                  </a:moveTo>
                  <a:cubicBezTo>
                    <a:pt x="4383" y="164"/>
                    <a:pt x="4220" y="277"/>
                    <a:pt x="4036" y="348"/>
                  </a:cubicBezTo>
                  <a:cubicBezTo>
                    <a:pt x="3862" y="420"/>
                    <a:pt x="3668" y="461"/>
                    <a:pt x="3474" y="471"/>
                  </a:cubicBezTo>
                  <a:cubicBezTo>
                    <a:pt x="3280" y="476"/>
                    <a:pt x="3081" y="476"/>
                    <a:pt x="2880" y="476"/>
                  </a:cubicBezTo>
                  <a:cubicBezTo>
                    <a:pt x="2680" y="476"/>
                    <a:pt x="2478" y="476"/>
                    <a:pt x="2278" y="481"/>
                  </a:cubicBezTo>
                  <a:lnTo>
                    <a:pt x="1084" y="522"/>
                  </a:lnTo>
                  <a:cubicBezTo>
                    <a:pt x="889" y="522"/>
                    <a:pt x="695" y="511"/>
                    <a:pt x="511" y="450"/>
                  </a:cubicBezTo>
                  <a:cubicBezTo>
                    <a:pt x="317" y="409"/>
                    <a:pt x="144" y="318"/>
                    <a:pt x="1" y="175"/>
                  </a:cubicBezTo>
                  <a:lnTo>
                    <a:pt x="1" y="175"/>
                  </a:lnTo>
                  <a:cubicBezTo>
                    <a:pt x="113" y="348"/>
                    <a:pt x="287" y="471"/>
                    <a:pt x="480" y="552"/>
                  </a:cubicBezTo>
                  <a:cubicBezTo>
                    <a:pt x="675" y="624"/>
                    <a:pt x="879" y="655"/>
                    <a:pt x="1084" y="675"/>
                  </a:cubicBezTo>
                  <a:cubicBezTo>
                    <a:pt x="1260" y="688"/>
                    <a:pt x="1433" y="692"/>
                    <a:pt x="1605" y="692"/>
                  </a:cubicBezTo>
                  <a:cubicBezTo>
                    <a:pt x="1831" y="692"/>
                    <a:pt x="2057" y="686"/>
                    <a:pt x="2289" y="686"/>
                  </a:cubicBezTo>
                  <a:cubicBezTo>
                    <a:pt x="2687" y="665"/>
                    <a:pt x="3086" y="675"/>
                    <a:pt x="3495" y="624"/>
                  </a:cubicBezTo>
                  <a:cubicBezTo>
                    <a:pt x="3688" y="593"/>
                    <a:pt x="3903" y="543"/>
                    <a:pt x="4077" y="440"/>
                  </a:cubicBezTo>
                  <a:cubicBezTo>
                    <a:pt x="4260" y="328"/>
                    <a:pt x="4424" y="185"/>
                    <a:pt x="44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39"/>
            <p:cNvSpPr/>
            <p:nvPr/>
          </p:nvSpPr>
          <p:spPr>
            <a:xfrm>
              <a:off x="3733875" y="2451375"/>
              <a:ext cx="172925" cy="27875"/>
            </a:xfrm>
            <a:custGeom>
              <a:avLst/>
              <a:gdLst/>
              <a:ahLst/>
              <a:cxnLst/>
              <a:rect l="l" t="t" r="r" b="b"/>
              <a:pathLst>
                <a:path w="6917" h="1115" extrusionOk="0">
                  <a:moveTo>
                    <a:pt x="6917" y="1"/>
                  </a:moveTo>
                  <a:lnTo>
                    <a:pt x="5191" y="328"/>
                  </a:lnTo>
                  <a:cubicBezTo>
                    <a:pt x="4619" y="430"/>
                    <a:pt x="4047" y="543"/>
                    <a:pt x="3475" y="624"/>
                  </a:cubicBezTo>
                  <a:cubicBezTo>
                    <a:pt x="2892" y="716"/>
                    <a:pt x="2320" y="798"/>
                    <a:pt x="1738" y="879"/>
                  </a:cubicBezTo>
                  <a:lnTo>
                    <a:pt x="1" y="1115"/>
                  </a:lnTo>
                  <a:cubicBezTo>
                    <a:pt x="594" y="1115"/>
                    <a:pt x="1175" y="1084"/>
                    <a:pt x="1758" y="1033"/>
                  </a:cubicBezTo>
                  <a:cubicBezTo>
                    <a:pt x="2340" y="992"/>
                    <a:pt x="2923" y="900"/>
                    <a:pt x="3505" y="818"/>
                  </a:cubicBezTo>
                  <a:cubicBezTo>
                    <a:pt x="4077" y="716"/>
                    <a:pt x="4660" y="614"/>
                    <a:pt x="5221" y="481"/>
                  </a:cubicBezTo>
                  <a:cubicBezTo>
                    <a:pt x="5793" y="338"/>
                    <a:pt x="6355" y="185"/>
                    <a:pt x="6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39"/>
            <p:cNvSpPr/>
            <p:nvPr/>
          </p:nvSpPr>
          <p:spPr>
            <a:xfrm>
              <a:off x="4729475" y="2242200"/>
              <a:ext cx="101150" cy="5150"/>
            </a:xfrm>
            <a:custGeom>
              <a:avLst/>
              <a:gdLst/>
              <a:ahLst/>
              <a:cxnLst/>
              <a:rect l="l" t="t" r="r" b="b"/>
              <a:pathLst>
                <a:path w="4046" h="206" extrusionOk="0">
                  <a:moveTo>
                    <a:pt x="2023" y="1"/>
                  </a:moveTo>
                  <a:cubicBezTo>
                    <a:pt x="1685" y="11"/>
                    <a:pt x="1349" y="11"/>
                    <a:pt x="1011" y="21"/>
                  </a:cubicBezTo>
                  <a:cubicBezTo>
                    <a:pt x="674" y="31"/>
                    <a:pt x="337" y="42"/>
                    <a:pt x="0" y="72"/>
                  </a:cubicBezTo>
                  <a:cubicBezTo>
                    <a:pt x="337" y="124"/>
                    <a:pt x="674" y="154"/>
                    <a:pt x="1011" y="174"/>
                  </a:cubicBezTo>
                  <a:cubicBezTo>
                    <a:pt x="1349" y="195"/>
                    <a:pt x="1685" y="205"/>
                    <a:pt x="2023" y="205"/>
                  </a:cubicBezTo>
                  <a:cubicBezTo>
                    <a:pt x="2360" y="205"/>
                    <a:pt x="2697" y="195"/>
                    <a:pt x="3034" y="174"/>
                  </a:cubicBezTo>
                  <a:cubicBezTo>
                    <a:pt x="3371" y="154"/>
                    <a:pt x="3708" y="124"/>
                    <a:pt x="4046" y="72"/>
                  </a:cubicBezTo>
                  <a:cubicBezTo>
                    <a:pt x="3708" y="42"/>
                    <a:pt x="3371" y="31"/>
                    <a:pt x="3034" y="21"/>
                  </a:cubicBezTo>
                  <a:cubicBezTo>
                    <a:pt x="2697" y="11"/>
                    <a:pt x="2360" y="11"/>
                    <a:pt x="2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39"/>
            <p:cNvSpPr/>
            <p:nvPr/>
          </p:nvSpPr>
          <p:spPr>
            <a:xfrm>
              <a:off x="4715400" y="2472325"/>
              <a:ext cx="182400" cy="12150"/>
            </a:xfrm>
            <a:custGeom>
              <a:avLst/>
              <a:gdLst/>
              <a:ahLst/>
              <a:cxnLst/>
              <a:rect l="l" t="t" r="r" b="b"/>
              <a:pathLst>
                <a:path w="7296" h="486" extrusionOk="0">
                  <a:moveTo>
                    <a:pt x="1" y="0"/>
                  </a:moveTo>
                  <a:lnTo>
                    <a:pt x="1" y="0"/>
                  </a:lnTo>
                  <a:cubicBezTo>
                    <a:pt x="123" y="103"/>
                    <a:pt x="287" y="134"/>
                    <a:pt x="430" y="143"/>
                  </a:cubicBezTo>
                  <a:lnTo>
                    <a:pt x="890" y="195"/>
                  </a:lnTo>
                  <a:lnTo>
                    <a:pt x="1799" y="277"/>
                  </a:lnTo>
                  <a:cubicBezTo>
                    <a:pt x="2412" y="327"/>
                    <a:pt x="3025" y="358"/>
                    <a:pt x="3638" y="399"/>
                  </a:cubicBezTo>
                  <a:cubicBezTo>
                    <a:pt x="4241" y="430"/>
                    <a:pt x="4854" y="461"/>
                    <a:pt x="5467" y="470"/>
                  </a:cubicBezTo>
                  <a:cubicBezTo>
                    <a:pt x="5902" y="478"/>
                    <a:pt x="6331" y="485"/>
                    <a:pt x="6763" y="485"/>
                  </a:cubicBezTo>
                  <a:cubicBezTo>
                    <a:pt x="6940" y="485"/>
                    <a:pt x="7117" y="484"/>
                    <a:pt x="7295" y="481"/>
                  </a:cubicBezTo>
                  <a:cubicBezTo>
                    <a:pt x="6693" y="409"/>
                    <a:pt x="6080" y="358"/>
                    <a:pt x="5477" y="318"/>
                  </a:cubicBezTo>
                  <a:lnTo>
                    <a:pt x="3648" y="195"/>
                  </a:lnTo>
                  <a:cubicBezTo>
                    <a:pt x="3035" y="175"/>
                    <a:pt x="2422" y="134"/>
                    <a:pt x="1809" y="123"/>
                  </a:cubicBezTo>
                  <a:lnTo>
                    <a:pt x="900" y="93"/>
                  </a:lnTo>
                  <a:lnTo>
                    <a:pt x="440" y="93"/>
                  </a:lnTo>
                  <a:cubicBezTo>
                    <a:pt x="287" y="93"/>
                    <a:pt x="134" y="8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39"/>
            <p:cNvSpPr/>
            <p:nvPr/>
          </p:nvSpPr>
          <p:spPr>
            <a:xfrm>
              <a:off x="4041400" y="2237100"/>
              <a:ext cx="53650" cy="70525"/>
            </a:xfrm>
            <a:custGeom>
              <a:avLst/>
              <a:gdLst/>
              <a:ahLst/>
              <a:cxnLst/>
              <a:rect l="l" t="t" r="r" b="b"/>
              <a:pathLst>
                <a:path w="2146" h="2821" extrusionOk="0">
                  <a:moveTo>
                    <a:pt x="0" y="1"/>
                  </a:moveTo>
                  <a:lnTo>
                    <a:pt x="0" y="1"/>
                  </a:lnTo>
                  <a:cubicBezTo>
                    <a:pt x="235" y="552"/>
                    <a:pt x="552" y="1063"/>
                    <a:pt x="909" y="1533"/>
                  </a:cubicBezTo>
                  <a:cubicBezTo>
                    <a:pt x="1267" y="2003"/>
                    <a:pt x="1676" y="2453"/>
                    <a:pt x="2146" y="2820"/>
                  </a:cubicBezTo>
                  <a:cubicBezTo>
                    <a:pt x="1788" y="2340"/>
                    <a:pt x="1420" y="1880"/>
                    <a:pt x="1063" y="1410"/>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39"/>
            <p:cNvSpPr/>
            <p:nvPr/>
          </p:nvSpPr>
          <p:spPr>
            <a:xfrm>
              <a:off x="4430625" y="1428150"/>
              <a:ext cx="12025" cy="14975"/>
            </a:xfrm>
            <a:custGeom>
              <a:avLst/>
              <a:gdLst/>
              <a:ahLst/>
              <a:cxnLst/>
              <a:rect l="l" t="t" r="r" b="b"/>
              <a:pathLst>
                <a:path w="481" h="599" extrusionOk="0">
                  <a:moveTo>
                    <a:pt x="221" y="1"/>
                  </a:moveTo>
                  <a:cubicBezTo>
                    <a:pt x="212" y="1"/>
                    <a:pt x="204" y="1"/>
                    <a:pt x="195" y="3"/>
                  </a:cubicBezTo>
                  <a:cubicBezTo>
                    <a:pt x="72" y="23"/>
                    <a:pt x="1" y="177"/>
                    <a:pt x="31" y="341"/>
                  </a:cubicBezTo>
                  <a:cubicBezTo>
                    <a:pt x="60" y="491"/>
                    <a:pt x="166" y="598"/>
                    <a:pt x="270" y="598"/>
                  </a:cubicBezTo>
                  <a:cubicBezTo>
                    <a:pt x="279" y="598"/>
                    <a:pt x="288" y="597"/>
                    <a:pt x="297" y="596"/>
                  </a:cubicBezTo>
                  <a:cubicBezTo>
                    <a:pt x="410" y="575"/>
                    <a:pt x="481" y="422"/>
                    <a:pt x="460" y="259"/>
                  </a:cubicBezTo>
                  <a:cubicBezTo>
                    <a:pt x="432" y="108"/>
                    <a:pt x="326" y="1"/>
                    <a:pt x="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39"/>
            <p:cNvSpPr/>
            <p:nvPr/>
          </p:nvSpPr>
          <p:spPr>
            <a:xfrm>
              <a:off x="4485800" y="1420750"/>
              <a:ext cx="12025" cy="14975"/>
            </a:xfrm>
            <a:custGeom>
              <a:avLst/>
              <a:gdLst/>
              <a:ahLst/>
              <a:cxnLst/>
              <a:rect l="l" t="t" r="r" b="b"/>
              <a:pathLst>
                <a:path w="481" h="599" extrusionOk="0">
                  <a:moveTo>
                    <a:pt x="209" y="1"/>
                  </a:moveTo>
                  <a:cubicBezTo>
                    <a:pt x="201" y="1"/>
                    <a:pt x="193" y="2"/>
                    <a:pt x="185" y="3"/>
                  </a:cubicBezTo>
                  <a:cubicBezTo>
                    <a:pt x="62" y="24"/>
                    <a:pt x="1" y="176"/>
                    <a:pt x="21" y="340"/>
                  </a:cubicBezTo>
                  <a:cubicBezTo>
                    <a:pt x="49" y="491"/>
                    <a:pt x="155" y="598"/>
                    <a:pt x="260" y="598"/>
                  </a:cubicBezTo>
                  <a:cubicBezTo>
                    <a:pt x="269" y="598"/>
                    <a:pt x="278" y="597"/>
                    <a:pt x="287" y="596"/>
                  </a:cubicBezTo>
                  <a:cubicBezTo>
                    <a:pt x="409" y="575"/>
                    <a:pt x="480" y="422"/>
                    <a:pt x="450" y="258"/>
                  </a:cubicBezTo>
                  <a:cubicBezTo>
                    <a:pt x="421" y="117"/>
                    <a:pt x="314" y="1"/>
                    <a:pt x="2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9462"/>
        <p:cNvGrpSpPr/>
        <p:nvPr/>
      </p:nvGrpSpPr>
      <p:grpSpPr>
        <a:xfrm>
          <a:off x="0" y="0"/>
          <a:ext cx="0" cy="0"/>
          <a:chOff x="0" y="0"/>
          <a:chExt cx="0" cy="0"/>
        </a:xfrm>
      </p:grpSpPr>
      <p:sp>
        <p:nvSpPr>
          <p:cNvPr id="9463" name="Google Shape;9463;p40"/>
          <p:cNvSpPr txBox="1">
            <a:spLocks noGrp="1"/>
          </p:cNvSpPr>
          <p:nvPr>
            <p:ph type="title"/>
          </p:nvPr>
        </p:nvSpPr>
        <p:spPr>
          <a:xfrm>
            <a:off x="991350" y="2488025"/>
            <a:ext cx="7161300" cy="111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9464" name="Google Shape;9464;p40"/>
          <p:cNvSpPr txBox="1">
            <a:spLocks noGrp="1"/>
          </p:cNvSpPr>
          <p:nvPr>
            <p:ph type="subTitle" idx="1"/>
          </p:nvPr>
        </p:nvSpPr>
        <p:spPr>
          <a:xfrm>
            <a:off x="991350" y="3779150"/>
            <a:ext cx="71613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 of users analyzed in our market research</a:t>
            </a:r>
            <a:endParaRPr/>
          </a:p>
        </p:txBody>
      </p:sp>
      <p:grpSp>
        <p:nvGrpSpPr>
          <p:cNvPr id="9465" name="Google Shape;9465;p40"/>
          <p:cNvGrpSpPr/>
          <p:nvPr/>
        </p:nvGrpSpPr>
        <p:grpSpPr>
          <a:xfrm rot="-628111">
            <a:off x="3842009" y="660913"/>
            <a:ext cx="1460149" cy="1350488"/>
            <a:chOff x="2580025" y="2675000"/>
            <a:chExt cx="483775" cy="447425"/>
          </a:xfrm>
        </p:grpSpPr>
        <p:sp>
          <p:nvSpPr>
            <p:cNvPr id="9466" name="Google Shape;9466;p40"/>
            <p:cNvSpPr/>
            <p:nvPr/>
          </p:nvSpPr>
          <p:spPr>
            <a:xfrm>
              <a:off x="2580025" y="2675000"/>
              <a:ext cx="483775" cy="447425"/>
            </a:xfrm>
            <a:custGeom>
              <a:avLst/>
              <a:gdLst/>
              <a:ahLst/>
              <a:cxnLst/>
              <a:rect l="l" t="t" r="r" b="b"/>
              <a:pathLst>
                <a:path w="19351" h="17897" extrusionOk="0">
                  <a:moveTo>
                    <a:pt x="13466" y="0"/>
                  </a:moveTo>
                  <a:cubicBezTo>
                    <a:pt x="13218" y="0"/>
                    <a:pt x="12968" y="82"/>
                    <a:pt x="12760" y="250"/>
                  </a:cubicBezTo>
                  <a:lnTo>
                    <a:pt x="11800" y="1047"/>
                  </a:lnTo>
                  <a:cubicBezTo>
                    <a:pt x="11024" y="1680"/>
                    <a:pt x="10912" y="2815"/>
                    <a:pt x="11545" y="3580"/>
                  </a:cubicBezTo>
                  <a:cubicBezTo>
                    <a:pt x="12178" y="4347"/>
                    <a:pt x="12066" y="5481"/>
                    <a:pt x="11300" y="6114"/>
                  </a:cubicBezTo>
                  <a:lnTo>
                    <a:pt x="6580" y="9986"/>
                  </a:lnTo>
                  <a:cubicBezTo>
                    <a:pt x="6246" y="10262"/>
                    <a:pt x="5842" y="10396"/>
                    <a:pt x="5439" y="10396"/>
                  </a:cubicBezTo>
                  <a:cubicBezTo>
                    <a:pt x="4917" y="10396"/>
                    <a:pt x="4398" y="10169"/>
                    <a:pt x="4046" y="9731"/>
                  </a:cubicBezTo>
                  <a:cubicBezTo>
                    <a:pt x="3689" y="9299"/>
                    <a:pt x="3173" y="9075"/>
                    <a:pt x="2651" y="9075"/>
                  </a:cubicBezTo>
                  <a:cubicBezTo>
                    <a:pt x="2248" y="9075"/>
                    <a:pt x="1841" y="9209"/>
                    <a:pt x="1502" y="9485"/>
                  </a:cubicBezTo>
                  <a:lnTo>
                    <a:pt x="542" y="10272"/>
                  </a:lnTo>
                  <a:cubicBezTo>
                    <a:pt x="62" y="10661"/>
                    <a:pt x="1" y="11365"/>
                    <a:pt x="389" y="11846"/>
                  </a:cubicBezTo>
                  <a:lnTo>
                    <a:pt x="5016" y="17485"/>
                  </a:lnTo>
                  <a:cubicBezTo>
                    <a:pt x="5235" y="17756"/>
                    <a:pt x="5555" y="17896"/>
                    <a:pt x="5878" y="17896"/>
                  </a:cubicBezTo>
                  <a:cubicBezTo>
                    <a:pt x="6128" y="17896"/>
                    <a:pt x="6380" y="17812"/>
                    <a:pt x="6590" y="17638"/>
                  </a:cubicBezTo>
                  <a:lnTo>
                    <a:pt x="7550" y="16852"/>
                  </a:lnTo>
                  <a:cubicBezTo>
                    <a:pt x="8317" y="16218"/>
                    <a:pt x="8429" y="15084"/>
                    <a:pt x="7795" y="14318"/>
                  </a:cubicBezTo>
                  <a:cubicBezTo>
                    <a:pt x="7172" y="13542"/>
                    <a:pt x="7284" y="12407"/>
                    <a:pt x="8051" y="11784"/>
                  </a:cubicBezTo>
                  <a:lnTo>
                    <a:pt x="12771" y="7912"/>
                  </a:lnTo>
                  <a:cubicBezTo>
                    <a:pt x="13105" y="7636"/>
                    <a:pt x="13509" y="7501"/>
                    <a:pt x="13912" y="7501"/>
                  </a:cubicBezTo>
                  <a:cubicBezTo>
                    <a:pt x="14431" y="7501"/>
                    <a:pt x="14948" y="7726"/>
                    <a:pt x="15305" y="8157"/>
                  </a:cubicBezTo>
                  <a:cubicBezTo>
                    <a:pt x="15663" y="8596"/>
                    <a:pt x="16180" y="8823"/>
                    <a:pt x="16701" y="8823"/>
                  </a:cubicBezTo>
                  <a:cubicBezTo>
                    <a:pt x="17102" y="8823"/>
                    <a:pt x="17505" y="8689"/>
                    <a:pt x="17838" y="8413"/>
                  </a:cubicBezTo>
                  <a:lnTo>
                    <a:pt x="18799" y="7626"/>
                  </a:lnTo>
                  <a:cubicBezTo>
                    <a:pt x="19278" y="7228"/>
                    <a:pt x="19350" y="6523"/>
                    <a:pt x="18962" y="6053"/>
                  </a:cubicBezTo>
                  <a:lnTo>
                    <a:pt x="14334" y="413"/>
                  </a:lnTo>
                  <a:cubicBezTo>
                    <a:pt x="14113" y="141"/>
                    <a:pt x="13791" y="0"/>
                    <a:pt x="13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0"/>
            <p:cNvSpPr/>
            <p:nvPr/>
          </p:nvSpPr>
          <p:spPr>
            <a:xfrm>
              <a:off x="2873475" y="2708825"/>
              <a:ext cx="147150" cy="169425"/>
            </a:xfrm>
            <a:custGeom>
              <a:avLst/>
              <a:gdLst/>
              <a:ahLst/>
              <a:cxnLst/>
              <a:rect l="l" t="t" r="r" b="b"/>
              <a:pathLst>
                <a:path w="5886" h="6777" extrusionOk="0">
                  <a:moveTo>
                    <a:pt x="583" y="0"/>
                  </a:moveTo>
                  <a:lnTo>
                    <a:pt x="583" y="0"/>
                  </a:lnTo>
                  <a:cubicBezTo>
                    <a:pt x="471" y="174"/>
                    <a:pt x="348" y="338"/>
                    <a:pt x="246" y="531"/>
                  </a:cubicBezTo>
                  <a:cubicBezTo>
                    <a:pt x="144" y="715"/>
                    <a:pt x="82" y="920"/>
                    <a:pt x="52" y="1135"/>
                  </a:cubicBezTo>
                  <a:cubicBezTo>
                    <a:pt x="1" y="1564"/>
                    <a:pt x="113" y="2003"/>
                    <a:pt x="338" y="2370"/>
                  </a:cubicBezTo>
                  <a:cubicBezTo>
                    <a:pt x="461" y="2565"/>
                    <a:pt x="593" y="2718"/>
                    <a:pt x="726" y="2881"/>
                  </a:cubicBezTo>
                  <a:lnTo>
                    <a:pt x="1115" y="3362"/>
                  </a:lnTo>
                  <a:lnTo>
                    <a:pt x="1901" y="4332"/>
                  </a:lnTo>
                  <a:lnTo>
                    <a:pt x="2698" y="5292"/>
                  </a:lnTo>
                  <a:lnTo>
                    <a:pt x="3097" y="5773"/>
                  </a:lnTo>
                  <a:cubicBezTo>
                    <a:pt x="3229" y="5936"/>
                    <a:pt x="3352" y="6100"/>
                    <a:pt x="3515" y="6253"/>
                  </a:cubicBezTo>
                  <a:cubicBezTo>
                    <a:pt x="3832" y="6549"/>
                    <a:pt x="4241" y="6733"/>
                    <a:pt x="4670" y="6774"/>
                  </a:cubicBezTo>
                  <a:cubicBezTo>
                    <a:pt x="4704" y="6776"/>
                    <a:pt x="4738" y="6776"/>
                    <a:pt x="4771" y="6776"/>
                  </a:cubicBezTo>
                  <a:cubicBezTo>
                    <a:pt x="4952" y="6776"/>
                    <a:pt x="5131" y="6754"/>
                    <a:pt x="5303" y="6702"/>
                  </a:cubicBezTo>
                  <a:cubicBezTo>
                    <a:pt x="5508" y="6641"/>
                    <a:pt x="5692" y="6549"/>
                    <a:pt x="5885" y="6477"/>
                  </a:cubicBezTo>
                  <a:lnTo>
                    <a:pt x="5885" y="6477"/>
                  </a:lnTo>
                  <a:cubicBezTo>
                    <a:pt x="5692" y="6529"/>
                    <a:pt x="5487" y="6600"/>
                    <a:pt x="5293" y="6651"/>
                  </a:cubicBezTo>
                  <a:cubicBezTo>
                    <a:pt x="5169" y="6676"/>
                    <a:pt x="5046" y="6690"/>
                    <a:pt x="4922" y="6690"/>
                  </a:cubicBezTo>
                  <a:cubicBezTo>
                    <a:pt x="4841" y="6690"/>
                    <a:pt x="4760" y="6684"/>
                    <a:pt x="4680" y="6672"/>
                  </a:cubicBezTo>
                  <a:cubicBezTo>
                    <a:pt x="4282" y="6620"/>
                    <a:pt x="3903" y="6416"/>
                    <a:pt x="3628" y="6130"/>
                  </a:cubicBezTo>
                  <a:cubicBezTo>
                    <a:pt x="3106" y="5507"/>
                    <a:pt x="2586" y="4843"/>
                    <a:pt x="2064" y="4200"/>
                  </a:cubicBezTo>
                  <a:cubicBezTo>
                    <a:pt x="1533" y="3566"/>
                    <a:pt x="981" y="2922"/>
                    <a:pt x="481" y="2279"/>
                  </a:cubicBezTo>
                  <a:cubicBezTo>
                    <a:pt x="257" y="1952"/>
                    <a:pt x="134" y="1553"/>
                    <a:pt x="164" y="1144"/>
                  </a:cubicBezTo>
                  <a:cubicBezTo>
                    <a:pt x="175" y="940"/>
                    <a:pt x="216" y="736"/>
                    <a:pt x="297" y="552"/>
                  </a:cubicBezTo>
                  <a:cubicBezTo>
                    <a:pt x="379" y="368"/>
                    <a:pt x="491" y="184"/>
                    <a:pt x="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0"/>
            <p:cNvSpPr/>
            <p:nvPr/>
          </p:nvSpPr>
          <p:spPr>
            <a:xfrm>
              <a:off x="2625225" y="2917325"/>
              <a:ext cx="147150" cy="169525"/>
            </a:xfrm>
            <a:custGeom>
              <a:avLst/>
              <a:gdLst/>
              <a:ahLst/>
              <a:cxnLst/>
              <a:rect l="l" t="t" r="r" b="b"/>
              <a:pathLst>
                <a:path w="5886" h="6781" extrusionOk="0">
                  <a:moveTo>
                    <a:pt x="1081" y="1"/>
                  </a:moveTo>
                  <a:cubicBezTo>
                    <a:pt x="912" y="1"/>
                    <a:pt x="745" y="30"/>
                    <a:pt x="583" y="78"/>
                  </a:cubicBezTo>
                  <a:cubicBezTo>
                    <a:pt x="379" y="140"/>
                    <a:pt x="195" y="232"/>
                    <a:pt x="0" y="303"/>
                  </a:cubicBezTo>
                  <a:cubicBezTo>
                    <a:pt x="205" y="253"/>
                    <a:pt x="399" y="181"/>
                    <a:pt x="593" y="130"/>
                  </a:cubicBezTo>
                  <a:cubicBezTo>
                    <a:pt x="717" y="105"/>
                    <a:pt x="841" y="92"/>
                    <a:pt x="965" y="92"/>
                  </a:cubicBezTo>
                  <a:cubicBezTo>
                    <a:pt x="1045" y="92"/>
                    <a:pt x="1126" y="97"/>
                    <a:pt x="1206" y="110"/>
                  </a:cubicBezTo>
                  <a:cubicBezTo>
                    <a:pt x="1605" y="160"/>
                    <a:pt x="1982" y="365"/>
                    <a:pt x="2259" y="651"/>
                  </a:cubicBezTo>
                  <a:cubicBezTo>
                    <a:pt x="2779" y="1274"/>
                    <a:pt x="3301" y="1938"/>
                    <a:pt x="3821" y="2582"/>
                  </a:cubicBezTo>
                  <a:cubicBezTo>
                    <a:pt x="4353" y="3215"/>
                    <a:pt x="4904" y="3858"/>
                    <a:pt x="5415" y="4492"/>
                  </a:cubicBezTo>
                  <a:cubicBezTo>
                    <a:pt x="5640" y="4819"/>
                    <a:pt x="5753" y="5227"/>
                    <a:pt x="5732" y="5636"/>
                  </a:cubicBezTo>
                  <a:cubicBezTo>
                    <a:pt x="5722" y="5840"/>
                    <a:pt x="5671" y="6035"/>
                    <a:pt x="5589" y="6229"/>
                  </a:cubicBezTo>
                  <a:cubicBezTo>
                    <a:pt x="5507" y="6413"/>
                    <a:pt x="5395" y="6596"/>
                    <a:pt x="5303" y="6780"/>
                  </a:cubicBezTo>
                  <a:cubicBezTo>
                    <a:pt x="5415" y="6596"/>
                    <a:pt x="5538" y="6433"/>
                    <a:pt x="5640" y="6249"/>
                  </a:cubicBezTo>
                  <a:cubicBezTo>
                    <a:pt x="5742" y="6065"/>
                    <a:pt x="5803" y="5861"/>
                    <a:pt x="5834" y="5647"/>
                  </a:cubicBezTo>
                  <a:cubicBezTo>
                    <a:pt x="5885" y="5218"/>
                    <a:pt x="5773" y="4778"/>
                    <a:pt x="5548" y="4410"/>
                  </a:cubicBezTo>
                  <a:cubicBezTo>
                    <a:pt x="5436" y="4216"/>
                    <a:pt x="5293" y="4063"/>
                    <a:pt x="5170" y="3899"/>
                  </a:cubicBezTo>
                  <a:lnTo>
                    <a:pt x="4772" y="3420"/>
                  </a:lnTo>
                  <a:lnTo>
                    <a:pt x="3995" y="2439"/>
                  </a:lnTo>
                  <a:lnTo>
                    <a:pt x="3188" y="1479"/>
                  </a:lnTo>
                  <a:lnTo>
                    <a:pt x="2790" y="1009"/>
                  </a:lnTo>
                  <a:cubicBezTo>
                    <a:pt x="2657" y="845"/>
                    <a:pt x="2534" y="682"/>
                    <a:pt x="2371" y="528"/>
                  </a:cubicBezTo>
                  <a:cubicBezTo>
                    <a:pt x="2054" y="232"/>
                    <a:pt x="1646" y="38"/>
                    <a:pt x="1217" y="7"/>
                  </a:cubicBezTo>
                  <a:cubicBezTo>
                    <a:pt x="1171" y="3"/>
                    <a:pt x="1126" y="1"/>
                    <a:pt x="1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9472"/>
        <p:cNvGrpSpPr/>
        <p:nvPr/>
      </p:nvGrpSpPr>
      <p:grpSpPr>
        <a:xfrm>
          <a:off x="0" y="0"/>
          <a:ext cx="0" cy="0"/>
          <a:chOff x="0" y="0"/>
          <a:chExt cx="0" cy="0"/>
        </a:xfrm>
      </p:grpSpPr>
      <p:sp>
        <p:nvSpPr>
          <p:cNvPr id="9473" name="Google Shape;9473;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grpSp>
        <p:nvGrpSpPr>
          <p:cNvPr id="9474" name="Google Shape;9474;p41"/>
          <p:cNvGrpSpPr/>
          <p:nvPr/>
        </p:nvGrpSpPr>
        <p:grpSpPr>
          <a:xfrm rot="10800000">
            <a:off x="8803369" y="2949716"/>
            <a:ext cx="81758" cy="608663"/>
            <a:chOff x="-1154155" y="1061718"/>
            <a:chExt cx="36015" cy="268015"/>
          </a:xfrm>
        </p:grpSpPr>
        <p:sp>
          <p:nvSpPr>
            <p:cNvPr id="9475" name="Google Shape;9475;p41"/>
            <p:cNvSpPr/>
            <p:nvPr/>
          </p:nvSpPr>
          <p:spPr>
            <a:xfrm>
              <a:off x="-1154155" y="1061718"/>
              <a:ext cx="36015" cy="34445"/>
            </a:xfrm>
            <a:custGeom>
              <a:avLst/>
              <a:gdLst/>
              <a:ahLst/>
              <a:cxnLst/>
              <a:rect l="l" t="t" r="r" b="b"/>
              <a:pathLst>
                <a:path w="482" h="461" extrusionOk="0">
                  <a:moveTo>
                    <a:pt x="195" y="0"/>
                  </a:moveTo>
                  <a:cubicBezTo>
                    <a:pt x="175" y="0"/>
                    <a:pt x="164" y="11"/>
                    <a:pt x="144" y="11"/>
                  </a:cubicBezTo>
                  <a:cubicBezTo>
                    <a:pt x="134" y="21"/>
                    <a:pt x="123" y="31"/>
                    <a:pt x="103" y="31"/>
                  </a:cubicBezTo>
                  <a:lnTo>
                    <a:pt x="73" y="62"/>
                  </a:lnTo>
                  <a:cubicBezTo>
                    <a:pt x="62" y="72"/>
                    <a:pt x="52" y="82"/>
                    <a:pt x="42" y="103"/>
                  </a:cubicBezTo>
                  <a:cubicBezTo>
                    <a:pt x="32" y="113"/>
                    <a:pt x="32" y="123"/>
                    <a:pt x="21" y="143"/>
                  </a:cubicBezTo>
                  <a:cubicBezTo>
                    <a:pt x="21" y="154"/>
                    <a:pt x="11" y="164"/>
                    <a:pt x="11" y="184"/>
                  </a:cubicBezTo>
                  <a:cubicBezTo>
                    <a:pt x="1" y="195"/>
                    <a:pt x="1" y="215"/>
                    <a:pt x="1" y="225"/>
                  </a:cubicBezTo>
                  <a:cubicBezTo>
                    <a:pt x="1" y="286"/>
                    <a:pt x="32" y="348"/>
                    <a:pt x="73" y="389"/>
                  </a:cubicBezTo>
                  <a:cubicBezTo>
                    <a:pt x="114" y="440"/>
                    <a:pt x="175" y="461"/>
                    <a:pt x="236" y="461"/>
                  </a:cubicBezTo>
                  <a:cubicBezTo>
                    <a:pt x="297" y="461"/>
                    <a:pt x="359" y="440"/>
                    <a:pt x="400" y="389"/>
                  </a:cubicBezTo>
                  <a:lnTo>
                    <a:pt x="430" y="358"/>
                  </a:lnTo>
                  <a:cubicBezTo>
                    <a:pt x="440" y="348"/>
                    <a:pt x="440" y="327"/>
                    <a:pt x="450" y="318"/>
                  </a:cubicBezTo>
                  <a:cubicBezTo>
                    <a:pt x="461" y="307"/>
                    <a:pt x="461" y="286"/>
                    <a:pt x="461" y="277"/>
                  </a:cubicBezTo>
                  <a:cubicBezTo>
                    <a:pt x="481" y="195"/>
                    <a:pt x="450" y="123"/>
                    <a:pt x="400" y="62"/>
                  </a:cubicBezTo>
                  <a:cubicBezTo>
                    <a:pt x="359" y="21"/>
                    <a:pt x="297"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41"/>
            <p:cNvSpPr/>
            <p:nvPr/>
          </p:nvSpPr>
          <p:spPr>
            <a:xfrm>
              <a:off x="-1154155" y="1139575"/>
              <a:ext cx="35193" cy="112300"/>
            </a:xfrm>
            <a:custGeom>
              <a:avLst/>
              <a:gdLst/>
              <a:ahLst/>
              <a:cxnLst/>
              <a:rect l="l" t="t" r="r" b="b"/>
              <a:pathLst>
                <a:path w="471" h="1503" extrusionOk="0">
                  <a:moveTo>
                    <a:pt x="236" y="1"/>
                  </a:moveTo>
                  <a:cubicBezTo>
                    <a:pt x="114" y="1"/>
                    <a:pt x="1" y="103"/>
                    <a:pt x="1" y="225"/>
                  </a:cubicBezTo>
                  <a:cubicBezTo>
                    <a:pt x="1" y="358"/>
                    <a:pt x="114" y="461"/>
                    <a:pt x="236" y="461"/>
                  </a:cubicBezTo>
                  <a:cubicBezTo>
                    <a:pt x="369" y="461"/>
                    <a:pt x="471" y="358"/>
                    <a:pt x="471" y="225"/>
                  </a:cubicBezTo>
                  <a:cubicBezTo>
                    <a:pt x="471" y="103"/>
                    <a:pt x="369" y="1"/>
                    <a:pt x="236" y="1"/>
                  </a:cubicBezTo>
                  <a:close/>
                  <a:moveTo>
                    <a:pt x="236" y="1043"/>
                  </a:moveTo>
                  <a:cubicBezTo>
                    <a:pt x="114" y="1043"/>
                    <a:pt x="1" y="1145"/>
                    <a:pt x="1" y="1267"/>
                  </a:cubicBezTo>
                  <a:cubicBezTo>
                    <a:pt x="1" y="1401"/>
                    <a:pt x="114" y="1503"/>
                    <a:pt x="236" y="1503"/>
                  </a:cubicBezTo>
                  <a:cubicBezTo>
                    <a:pt x="369" y="1503"/>
                    <a:pt x="471" y="1401"/>
                    <a:pt x="471" y="1267"/>
                  </a:cubicBezTo>
                  <a:cubicBezTo>
                    <a:pt x="471" y="1145"/>
                    <a:pt x="369" y="1043"/>
                    <a:pt x="236" y="10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41"/>
            <p:cNvSpPr/>
            <p:nvPr/>
          </p:nvSpPr>
          <p:spPr>
            <a:xfrm>
              <a:off x="-1154155" y="1295289"/>
              <a:ext cx="36015" cy="34445"/>
            </a:xfrm>
            <a:custGeom>
              <a:avLst/>
              <a:gdLst/>
              <a:ahLst/>
              <a:cxnLst/>
              <a:rect l="l" t="t" r="r" b="b"/>
              <a:pathLst>
                <a:path w="482" h="461" extrusionOk="0">
                  <a:moveTo>
                    <a:pt x="236" y="1"/>
                  </a:moveTo>
                  <a:cubicBezTo>
                    <a:pt x="175" y="1"/>
                    <a:pt x="114" y="21"/>
                    <a:pt x="73" y="62"/>
                  </a:cubicBezTo>
                  <a:cubicBezTo>
                    <a:pt x="32" y="113"/>
                    <a:pt x="1" y="175"/>
                    <a:pt x="1" y="225"/>
                  </a:cubicBezTo>
                  <a:cubicBezTo>
                    <a:pt x="1" y="246"/>
                    <a:pt x="1" y="256"/>
                    <a:pt x="11" y="277"/>
                  </a:cubicBezTo>
                  <a:cubicBezTo>
                    <a:pt x="11" y="287"/>
                    <a:pt x="21" y="307"/>
                    <a:pt x="21" y="318"/>
                  </a:cubicBezTo>
                  <a:cubicBezTo>
                    <a:pt x="32" y="328"/>
                    <a:pt x="32" y="348"/>
                    <a:pt x="42" y="359"/>
                  </a:cubicBezTo>
                  <a:lnTo>
                    <a:pt x="73" y="389"/>
                  </a:lnTo>
                  <a:cubicBezTo>
                    <a:pt x="114" y="440"/>
                    <a:pt x="175" y="461"/>
                    <a:pt x="236" y="461"/>
                  </a:cubicBezTo>
                  <a:lnTo>
                    <a:pt x="277" y="461"/>
                  </a:lnTo>
                  <a:cubicBezTo>
                    <a:pt x="297" y="450"/>
                    <a:pt x="307" y="450"/>
                    <a:pt x="328" y="440"/>
                  </a:cubicBezTo>
                  <a:cubicBezTo>
                    <a:pt x="338" y="440"/>
                    <a:pt x="348" y="430"/>
                    <a:pt x="369" y="420"/>
                  </a:cubicBezTo>
                  <a:lnTo>
                    <a:pt x="400" y="389"/>
                  </a:lnTo>
                  <a:lnTo>
                    <a:pt x="430" y="359"/>
                  </a:lnTo>
                  <a:cubicBezTo>
                    <a:pt x="440" y="348"/>
                    <a:pt x="440" y="328"/>
                    <a:pt x="450" y="318"/>
                  </a:cubicBezTo>
                  <a:cubicBezTo>
                    <a:pt x="461" y="307"/>
                    <a:pt x="461" y="287"/>
                    <a:pt x="461" y="277"/>
                  </a:cubicBezTo>
                  <a:cubicBezTo>
                    <a:pt x="481" y="195"/>
                    <a:pt x="450" y="123"/>
                    <a:pt x="400" y="62"/>
                  </a:cubicBezTo>
                  <a:cubicBezTo>
                    <a:pt x="389" y="52"/>
                    <a:pt x="379" y="41"/>
                    <a:pt x="369" y="41"/>
                  </a:cubicBezTo>
                  <a:cubicBezTo>
                    <a:pt x="348" y="32"/>
                    <a:pt x="338" y="21"/>
                    <a:pt x="328" y="11"/>
                  </a:cubicBezTo>
                  <a:cubicBezTo>
                    <a:pt x="307" y="11"/>
                    <a:pt x="297"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8" name="Google Shape;9478;p41"/>
          <p:cNvSpPr txBox="1">
            <a:spLocks noGrp="1"/>
          </p:cNvSpPr>
          <p:nvPr>
            <p:ph type="title" idx="4294967295"/>
          </p:nvPr>
        </p:nvSpPr>
        <p:spPr>
          <a:xfrm>
            <a:off x="2500625" y="3528023"/>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Q4</a:t>
            </a:r>
            <a:endParaRPr sz="1800" b="0" i="0"/>
          </a:p>
        </p:txBody>
      </p:sp>
      <p:sp>
        <p:nvSpPr>
          <p:cNvPr id="9479" name="Google Shape;9479;p41"/>
          <p:cNvSpPr txBox="1">
            <a:spLocks noGrp="1"/>
          </p:cNvSpPr>
          <p:nvPr>
            <p:ph type="subTitle" idx="4294967295"/>
          </p:nvPr>
        </p:nvSpPr>
        <p:spPr>
          <a:xfrm>
            <a:off x="2500625" y="3828988"/>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9480" name="Google Shape;9480;p41"/>
          <p:cNvSpPr txBox="1">
            <a:spLocks noGrp="1"/>
          </p:cNvSpPr>
          <p:nvPr>
            <p:ph type="title" idx="4294967295"/>
          </p:nvPr>
        </p:nvSpPr>
        <p:spPr>
          <a:xfrm>
            <a:off x="2500625" y="2773695"/>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Q3</a:t>
            </a:r>
            <a:endParaRPr sz="1800" b="0" i="0"/>
          </a:p>
        </p:txBody>
      </p:sp>
      <p:sp>
        <p:nvSpPr>
          <p:cNvPr id="9481" name="Google Shape;9481;p41"/>
          <p:cNvSpPr txBox="1">
            <a:spLocks noGrp="1"/>
          </p:cNvSpPr>
          <p:nvPr>
            <p:ph type="subTitle" idx="4294967295"/>
          </p:nvPr>
        </p:nvSpPr>
        <p:spPr>
          <a:xfrm>
            <a:off x="2500625" y="3074659"/>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9482" name="Google Shape;9482;p41"/>
          <p:cNvSpPr txBox="1">
            <a:spLocks noGrp="1"/>
          </p:cNvSpPr>
          <p:nvPr>
            <p:ph type="title" idx="4294967295"/>
          </p:nvPr>
        </p:nvSpPr>
        <p:spPr>
          <a:xfrm>
            <a:off x="2500625" y="201936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b="0" i="0"/>
              <a:t>Q2</a:t>
            </a:r>
            <a:endParaRPr sz="1800" b="0" i="0"/>
          </a:p>
        </p:txBody>
      </p:sp>
      <p:sp>
        <p:nvSpPr>
          <p:cNvPr id="9483" name="Google Shape;9483;p41"/>
          <p:cNvSpPr txBox="1">
            <a:spLocks noGrp="1"/>
          </p:cNvSpPr>
          <p:nvPr>
            <p:ph type="subTitle" idx="4294967295"/>
          </p:nvPr>
        </p:nvSpPr>
        <p:spPr>
          <a:xfrm>
            <a:off x="2500625" y="2320330"/>
            <a:ext cx="1673100" cy="358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April - June</a:t>
            </a:r>
            <a:endParaRPr/>
          </a:p>
        </p:txBody>
      </p:sp>
      <p:sp>
        <p:nvSpPr>
          <p:cNvPr id="9484" name="Google Shape;9484;p41"/>
          <p:cNvSpPr txBox="1">
            <a:spLocks noGrp="1"/>
          </p:cNvSpPr>
          <p:nvPr>
            <p:ph type="title" idx="4294967295"/>
          </p:nvPr>
        </p:nvSpPr>
        <p:spPr>
          <a:xfrm>
            <a:off x="2500625" y="1265038"/>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Q1</a:t>
            </a:r>
            <a:endParaRPr sz="1800" b="0" i="0"/>
          </a:p>
        </p:txBody>
      </p:sp>
      <p:sp>
        <p:nvSpPr>
          <p:cNvPr id="9485" name="Google Shape;9485;p41"/>
          <p:cNvSpPr txBox="1">
            <a:spLocks noGrp="1"/>
          </p:cNvSpPr>
          <p:nvPr>
            <p:ph type="subTitle" idx="4294967295"/>
          </p:nvPr>
        </p:nvSpPr>
        <p:spPr>
          <a:xfrm>
            <a:off x="2500625" y="1566002"/>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9486" name="Google Shape;9486;p41"/>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lang="en" sz="10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click here</a:t>
            </a:r>
            <a:endParaRPr sz="800" b="1" u="sng">
              <a:solidFill>
                <a:schemeClr val="dk1"/>
              </a:solidFill>
              <a:latin typeface="Albert Sans"/>
              <a:ea typeface="Albert Sans"/>
              <a:cs typeface="Albert Sans"/>
              <a:sym typeface="Albert Sans"/>
            </a:endParaRPr>
          </a:p>
        </p:txBody>
      </p:sp>
      <p:sp>
        <p:nvSpPr>
          <p:cNvPr id="9487" name="Google Shape;9487;p41"/>
          <p:cNvSpPr txBox="1">
            <a:spLocks noGrp="1"/>
          </p:cNvSpPr>
          <p:nvPr>
            <p:ph type="title" idx="4294967295"/>
          </p:nvPr>
        </p:nvSpPr>
        <p:spPr>
          <a:xfrm>
            <a:off x="1457737" y="3528025"/>
            <a:ext cx="966900" cy="358800"/>
          </a:xfrm>
          <a:prstGeom prst="rect">
            <a:avLst/>
          </a:prstGeom>
          <a:solidFill>
            <a:schemeClr val="accent5"/>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28%</a:t>
            </a:r>
            <a:endParaRPr sz="1800" b="0" i="0"/>
          </a:p>
        </p:txBody>
      </p:sp>
      <p:sp>
        <p:nvSpPr>
          <p:cNvPr id="9488" name="Google Shape;9488;p41"/>
          <p:cNvSpPr txBox="1">
            <a:spLocks noGrp="1"/>
          </p:cNvSpPr>
          <p:nvPr>
            <p:ph type="title" idx="4294967295"/>
          </p:nvPr>
        </p:nvSpPr>
        <p:spPr>
          <a:xfrm>
            <a:off x="1457737" y="2773700"/>
            <a:ext cx="966900" cy="358800"/>
          </a:xfrm>
          <a:prstGeom prst="rect">
            <a:avLst/>
          </a:prstGeom>
          <a:solidFill>
            <a:schemeClr val="accent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36%</a:t>
            </a:r>
            <a:endParaRPr sz="1800" b="0" i="0"/>
          </a:p>
        </p:txBody>
      </p:sp>
      <p:sp>
        <p:nvSpPr>
          <p:cNvPr id="9489" name="Google Shape;9489;p41"/>
          <p:cNvSpPr txBox="1">
            <a:spLocks noGrp="1"/>
          </p:cNvSpPr>
          <p:nvPr>
            <p:ph type="title" idx="4294967295"/>
          </p:nvPr>
        </p:nvSpPr>
        <p:spPr>
          <a:xfrm>
            <a:off x="1457737" y="2019375"/>
            <a:ext cx="966900" cy="358800"/>
          </a:xfrm>
          <a:prstGeom prst="rect">
            <a:avLst/>
          </a:prstGeom>
          <a:solidFill>
            <a:schemeClr val="accent2"/>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solidFill>
                  <a:schemeClr val="lt1"/>
                </a:solidFill>
              </a:rPr>
              <a:t>24%</a:t>
            </a:r>
            <a:endParaRPr sz="1800" b="0" i="0">
              <a:solidFill>
                <a:schemeClr val="lt1"/>
              </a:solidFill>
            </a:endParaRPr>
          </a:p>
        </p:txBody>
      </p:sp>
      <p:sp>
        <p:nvSpPr>
          <p:cNvPr id="9490" name="Google Shape;9490;p41"/>
          <p:cNvSpPr txBox="1">
            <a:spLocks noGrp="1"/>
          </p:cNvSpPr>
          <p:nvPr>
            <p:ph type="title" idx="4294967295"/>
          </p:nvPr>
        </p:nvSpPr>
        <p:spPr>
          <a:xfrm>
            <a:off x="1457737" y="1265050"/>
            <a:ext cx="966900" cy="358800"/>
          </a:xfrm>
          <a:prstGeom prst="rect">
            <a:avLst/>
          </a:prstGeom>
          <a:solidFill>
            <a:schemeClr val="dk2"/>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b="0" i="0"/>
              <a:t>12%</a:t>
            </a:r>
            <a:endParaRPr sz="1800" b="0" i="0"/>
          </a:p>
        </p:txBody>
      </p:sp>
      <p:pic>
        <p:nvPicPr>
          <p:cNvPr id="9491" name="Google Shape;9491;p41" title="Gráfico">
            <a:hlinkClick r:id="rId4"/>
          </p:cNvPr>
          <p:cNvPicPr preferRelativeResize="0"/>
          <p:nvPr/>
        </p:nvPicPr>
        <p:blipFill>
          <a:blip r:embed="rId5">
            <a:alphaModFix/>
          </a:blip>
          <a:stretch>
            <a:fillRect/>
          </a:stretch>
        </p:blipFill>
        <p:spPr>
          <a:xfrm>
            <a:off x="4333280" y="1093925"/>
            <a:ext cx="3352983" cy="3264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9495"/>
        <p:cNvGrpSpPr/>
        <p:nvPr/>
      </p:nvGrpSpPr>
      <p:grpSpPr>
        <a:xfrm>
          <a:off x="0" y="0"/>
          <a:ext cx="0" cy="0"/>
          <a:chOff x="0" y="0"/>
          <a:chExt cx="0" cy="0"/>
        </a:xfrm>
      </p:grpSpPr>
      <p:sp>
        <p:nvSpPr>
          <p:cNvPr id="9496" name="Google Shape;9496;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9497" name="Google Shape;9497;p42"/>
          <p:cNvGraphicFramePr/>
          <p:nvPr/>
        </p:nvGraphicFramePr>
        <p:xfrm>
          <a:off x="791763" y="1217335"/>
          <a:ext cx="3000000" cy="3000000"/>
        </p:xfrm>
        <a:graphic>
          <a:graphicData uri="http://schemas.openxmlformats.org/drawingml/2006/table">
            <a:tbl>
              <a:tblPr>
                <a:noFill/>
                <a:tableStyleId>{5DBFB157-0654-4572-BCCA-2D678FBCFEF0}</a:tableStyleId>
              </a:tblPr>
              <a:tblGrid>
                <a:gridCol w="1100550">
                  <a:extLst>
                    <a:ext uri="{9D8B030D-6E8A-4147-A177-3AD203B41FA5}">
                      <a16:colId xmlns:a16="http://schemas.microsoft.com/office/drawing/2014/main" val="20000"/>
                    </a:ext>
                  </a:extLst>
                </a:gridCol>
                <a:gridCol w="1100550">
                  <a:extLst>
                    <a:ext uri="{9D8B030D-6E8A-4147-A177-3AD203B41FA5}">
                      <a16:colId xmlns:a16="http://schemas.microsoft.com/office/drawing/2014/main" val="20001"/>
                    </a:ext>
                  </a:extLst>
                </a:gridCol>
                <a:gridCol w="1100550">
                  <a:extLst>
                    <a:ext uri="{9D8B030D-6E8A-4147-A177-3AD203B41FA5}">
                      <a16:colId xmlns:a16="http://schemas.microsoft.com/office/drawing/2014/main" val="20002"/>
                    </a:ext>
                  </a:extLst>
                </a:gridCol>
                <a:gridCol w="1100550">
                  <a:extLst>
                    <a:ext uri="{9D8B030D-6E8A-4147-A177-3AD203B41FA5}">
                      <a16:colId xmlns:a16="http://schemas.microsoft.com/office/drawing/2014/main" val="20003"/>
                    </a:ext>
                  </a:extLst>
                </a:gridCol>
                <a:gridCol w="905950">
                  <a:extLst>
                    <a:ext uri="{9D8B030D-6E8A-4147-A177-3AD203B41FA5}">
                      <a16:colId xmlns:a16="http://schemas.microsoft.com/office/drawing/2014/main" val="20004"/>
                    </a:ext>
                  </a:extLst>
                </a:gridCol>
                <a:gridCol w="1469275">
                  <a:extLst>
                    <a:ext uri="{9D8B030D-6E8A-4147-A177-3AD203B41FA5}">
                      <a16:colId xmlns:a16="http://schemas.microsoft.com/office/drawing/2014/main" val="20005"/>
                    </a:ext>
                  </a:extLst>
                </a:gridCol>
                <a:gridCol w="783025">
                  <a:extLst>
                    <a:ext uri="{9D8B030D-6E8A-4147-A177-3AD203B41FA5}">
                      <a16:colId xmlns:a16="http://schemas.microsoft.com/office/drawing/2014/main" val="20006"/>
                    </a:ext>
                  </a:extLst>
                </a:gridCol>
              </a:tblGrid>
              <a:tr h="470000">
                <a:tc>
                  <a:txBody>
                    <a:bodyPr/>
                    <a:lstStyle/>
                    <a:p>
                      <a:pPr marL="0" lvl="0" indent="0" algn="l" rtl="0">
                        <a:spcBef>
                          <a:spcPts val="0"/>
                        </a:spcBef>
                        <a:spcAft>
                          <a:spcPts val="0"/>
                        </a:spcAft>
                        <a:buNone/>
                      </a:pPr>
                      <a:endParaRPr sz="18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alpha val="0"/>
                        </a:schemeClr>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Features</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Value</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Clr>
                          <a:srgbClr val="000000"/>
                        </a:buClr>
                        <a:buSzPts val="1100"/>
                        <a:buFont typeface="Arial"/>
                        <a:buNone/>
                      </a:pPr>
                      <a:r>
                        <a:rPr lang="en" sz="1200">
                          <a:solidFill>
                            <a:schemeClr val="lt1"/>
                          </a:solidFill>
                          <a:latin typeface="Audiowide"/>
                          <a:ea typeface="Audiowide"/>
                          <a:cs typeface="Audiowide"/>
                          <a:sym typeface="Audiowide"/>
                        </a:rPr>
                        <a:t>Pricing</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Trial</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Competence</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200">
                          <a:solidFill>
                            <a:schemeClr val="lt1"/>
                          </a:solidFill>
                          <a:latin typeface="Audiowide"/>
                          <a:ea typeface="Audiowide"/>
                          <a:cs typeface="Audiowide"/>
                          <a:sym typeface="Audiowide"/>
                        </a:rPr>
                        <a:t>Share</a:t>
                      </a:r>
                      <a:endParaRPr sz="1200">
                        <a:solidFill>
                          <a:schemeClr val="lt1"/>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A</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Fuel economy</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Special offers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$23,000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No</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Low</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8%</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B</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Design</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Reliability</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$27,000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No</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Low</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5%</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C</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Performance</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Repairs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$30,000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Yes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High</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20%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D</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Safety features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Marketing</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$24,000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No</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High</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22%</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E</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Technology</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Customers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$32,000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Yes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Low</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10%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470000">
                <a:tc>
                  <a:txBody>
                    <a:bodyPr/>
                    <a:lstStyle/>
                    <a:p>
                      <a:pPr marL="0" lvl="0" indent="0" algn="l" rtl="0">
                        <a:spcBef>
                          <a:spcPts val="0"/>
                        </a:spcBef>
                        <a:spcAft>
                          <a:spcPts val="0"/>
                        </a:spcAft>
                        <a:buNone/>
                      </a:pPr>
                      <a:r>
                        <a:rPr lang="en" sz="1200">
                          <a:solidFill>
                            <a:schemeClr val="accent2"/>
                          </a:solidFill>
                          <a:latin typeface="Audiowide"/>
                          <a:ea typeface="Audiowide"/>
                          <a:cs typeface="Audiowide"/>
                          <a:sym typeface="Audiowide"/>
                        </a:rPr>
                        <a:t>Company F</a:t>
                      </a:r>
                      <a:endParaRPr sz="1200">
                        <a:solidFill>
                          <a:schemeClr val="accent2"/>
                        </a:solidFill>
                        <a:latin typeface="Audiowide"/>
                        <a:ea typeface="Audiowide"/>
                        <a:cs typeface="Audiowide"/>
                        <a:sym typeface="Audiowide"/>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Comfort</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Best prices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$15,000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Yes</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High</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30%</a:t>
                      </a:r>
                      <a:endParaRPr sz="1000">
                        <a:solidFill>
                          <a:schemeClr val="dk1"/>
                        </a:solidFill>
                        <a:latin typeface="Albert Sans"/>
                        <a:ea typeface="Albert Sans"/>
                        <a:cs typeface="Albert Sans"/>
                        <a:sym typeface="Albert Sans"/>
                      </a:endParaRPr>
                    </a:p>
                  </a:txBody>
                  <a:tcPr marL="45700" marR="45700" marT="45700" marB="45700"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Bodybuilding App Pitch Deck by Slidesgo">
  <a:themeElements>
    <a:clrScheme name="Simple Light">
      <a:dk1>
        <a:srgbClr val="FFFFFF"/>
      </a:dk1>
      <a:lt1>
        <a:srgbClr val="303030"/>
      </a:lt1>
      <a:dk2>
        <a:srgbClr val="1C1C1B"/>
      </a:dk2>
      <a:lt2>
        <a:srgbClr val="606060"/>
      </a:lt2>
      <a:accent1>
        <a:srgbClr val="B3B3B3"/>
      </a:accent1>
      <a:accent2>
        <a:srgbClr val="B9F755"/>
      </a:accent2>
      <a:accent3>
        <a:srgbClr val="9F9F00"/>
      </a:accent3>
      <a:accent4>
        <a:srgbClr val="D9EB50"/>
      </a:accent4>
      <a:accent5>
        <a:srgbClr val="5D8089"/>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871</TotalTime>
  <Words>1839</Words>
  <Application>Microsoft Office PowerPoint</Application>
  <PresentationFormat>On-screen Show (16:9)</PresentationFormat>
  <Paragraphs>351</Paragraphs>
  <Slides>36</Slides>
  <Notes>36</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36</vt:i4>
      </vt:variant>
    </vt:vector>
  </HeadingPairs>
  <TitlesOfParts>
    <vt:vector size="51" baseType="lpstr">
      <vt:lpstr>Albert Sans</vt:lpstr>
      <vt:lpstr>Calibri</vt:lpstr>
      <vt:lpstr>Raleway</vt:lpstr>
      <vt:lpstr>PT Sans</vt:lpstr>
      <vt:lpstr>Arial</vt:lpstr>
      <vt:lpstr>Nunito Light</vt:lpstr>
      <vt:lpstr>Audiowide</vt:lpstr>
      <vt:lpstr>Proxima Nova Semibold</vt:lpstr>
      <vt:lpstr>Bebas Neue</vt:lpstr>
      <vt:lpstr>Albert Sans Light</vt:lpstr>
      <vt:lpstr>Proxima Nova</vt:lpstr>
      <vt:lpstr>Amatic SC</vt:lpstr>
      <vt:lpstr>Roboto Medium</vt:lpstr>
      <vt:lpstr>Bodybuilding App Pitch Deck by Slidesgo</vt:lpstr>
      <vt:lpstr>Slidesgo Final Pages</vt:lpstr>
      <vt:lpstr>Introduction</vt:lpstr>
      <vt:lpstr>Introduction</vt:lpstr>
      <vt:lpstr>Main ideas of a pitch deck</vt:lpstr>
      <vt:lpstr>Key ideas in market opportunity</vt:lpstr>
      <vt:lpstr>Six recommendations</vt:lpstr>
      <vt:lpstr>9h 55m 23s</vt:lpstr>
      <vt:lpstr>4,498,300,000</vt:lpstr>
      <vt:lpstr>Revenue by quarter</vt:lpstr>
      <vt:lpstr>Competition comparison</vt:lpstr>
      <vt:lpstr>Product infographic</vt:lpstr>
      <vt:lpstr>Timeline of your presentation</vt:lpstr>
      <vt:lpstr>Organizational chart</vt:lpstr>
      <vt:lpstr>Market size overview</vt:lpstr>
      <vt:lpstr>Roadmap infographic</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Bodybuilding App Pitch Deck</dc:title>
  <dc:creator>hendri</dc:creator>
  <cp:lastModifiedBy>hendri</cp:lastModifiedBy>
  <cp:revision>2</cp:revision>
  <dcterms:modified xsi:type="dcterms:W3CDTF">2023-05-12T17:17:10Z</dcterms:modified>
</cp:coreProperties>
</file>